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2"/>
  </p:notesMasterIdLst>
  <p:sldIdLst>
    <p:sldId id="256" r:id="rId2"/>
    <p:sldId id="306" r:id="rId3"/>
    <p:sldId id="310" r:id="rId4"/>
    <p:sldId id="257" r:id="rId5"/>
    <p:sldId id="259" r:id="rId6"/>
    <p:sldId id="329" r:id="rId7"/>
    <p:sldId id="262" r:id="rId8"/>
    <p:sldId id="264" r:id="rId9"/>
    <p:sldId id="305" r:id="rId10"/>
    <p:sldId id="291" r:id="rId11"/>
    <p:sldId id="312" r:id="rId12"/>
    <p:sldId id="295" r:id="rId13"/>
    <p:sldId id="284" r:id="rId14"/>
    <p:sldId id="308" r:id="rId15"/>
    <p:sldId id="282" r:id="rId16"/>
    <p:sldId id="277" r:id="rId17"/>
    <p:sldId id="285" r:id="rId18"/>
    <p:sldId id="292" r:id="rId19"/>
    <p:sldId id="315" r:id="rId20"/>
    <p:sldId id="307" r:id="rId21"/>
    <p:sldId id="318" r:id="rId22"/>
    <p:sldId id="317" r:id="rId23"/>
    <p:sldId id="287" r:id="rId24"/>
    <p:sldId id="309" r:id="rId25"/>
    <p:sldId id="319" r:id="rId26"/>
    <p:sldId id="323" r:id="rId27"/>
    <p:sldId id="314" r:id="rId28"/>
    <p:sldId id="324" r:id="rId29"/>
    <p:sldId id="298" r:id="rId30"/>
    <p:sldId id="325" r:id="rId31"/>
    <p:sldId id="320" r:id="rId32"/>
    <p:sldId id="326" r:id="rId33"/>
    <p:sldId id="328" r:id="rId34"/>
    <p:sldId id="321" r:id="rId35"/>
    <p:sldId id="302" r:id="rId36"/>
    <p:sldId id="327" r:id="rId37"/>
    <p:sldId id="289" r:id="rId38"/>
    <p:sldId id="313" r:id="rId39"/>
    <p:sldId id="322" r:id="rId40"/>
    <p:sldId id="304" r:id="rId41"/>
  </p:sldIdLst>
  <p:sldSz cx="9144000" cy="6858000" type="screen4x3"/>
  <p:notesSz cx="6881813" cy="10002838"/>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2057" autoAdjust="0"/>
  </p:normalViewPr>
  <p:slideViewPr>
    <p:cSldViewPr>
      <p:cViewPr>
        <p:scale>
          <a:sx n="87" d="100"/>
          <a:sy n="87" d="100"/>
        </p:scale>
        <p:origin x="-3174" y="-73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81" d="100"/>
          <a:sy n="81" d="100"/>
        </p:scale>
        <p:origin x="-3954" y="-84"/>
      </p:cViewPr>
      <p:guideLst>
        <p:guide orient="horz" pos="3151"/>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76C2D-BB62-406B-80EE-15C57E4D984C}"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5300FB09-25CD-4FB0-A92C-929672B780BE}">
      <dgm:prSet phldrT="[Text]"/>
      <dgm:spPr/>
      <dgm:t>
        <a:bodyPr/>
        <a:lstStyle/>
        <a:p>
          <a:r>
            <a:rPr lang="en-US" dirty="0" smtClean="0"/>
            <a:t>CONTENT</a:t>
          </a:r>
          <a:endParaRPr lang="en-US" dirty="0"/>
        </a:p>
      </dgm:t>
    </dgm:pt>
    <dgm:pt modelId="{A09EB5CC-03E1-4680-84CA-4827EEB0A924}" type="parTrans" cxnId="{CACE1088-82E9-4273-8D91-59E8C6114646}">
      <dgm:prSet/>
      <dgm:spPr/>
      <dgm:t>
        <a:bodyPr/>
        <a:lstStyle/>
        <a:p>
          <a:endParaRPr lang="en-US"/>
        </a:p>
      </dgm:t>
    </dgm:pt>
    <dgm:pt modelId="{2D7C515E-5068-47B9-A584-A7F7CF37AA6B}" type="sibTrans" cxnId="{CACE1088-82E9-4273-8D91-59E8C6114646}">
      <dgm:prSet/>
      <dgm:spPr/>
      <dgm:t>
        <a:bodyPr/>
        <a:lstStyle/>
        <a:p>
          <a:endParaRPr lang="en-US"/>
        </a:p>
      </dgm:t>
    </dgm:pt>
    <dgm:pt modelId="{80545D7E-89E0-44D6-8736-67EA5EFFCB73}">
      <dgm:prSet phldrT="[Text]"/>
      <dgm:spPr/>
      <dgm:t>
        <a:bodyPr/>
        <a:lstStyle/>
        <a:p>
          <a:r>
            <a:rPr lang="en-US" dirty="0" smtClean="0"/>
            <a:t>Context of Study</a:t>
          </a:r>
          <a:endParaRPr lang="en-US" dirty="0"/>
        </a:p>
      </dgm:t>
    </dgm:pt>
    <dgm:pt modelId="{402220B3-BC76-451A-8C5E-8A0E096B8600}" type="parTrans" cxnId="{15C637DF-24A9-4B76-9265-3EA3C5664264}">
      <dgm:prSet/>
      <dgm:spPr/>
      <dgm:t>
        <a:bodyPr/>
        <a:lstStyle/>
        <a:p>
          <a:endParaRPr lang="en-US"/>
        </a:p>
      </dgm:t>
    </dgm:pt>
    <dgm:pt modelId="{E73AA42F-B58E-4857-B77F-822065EEA299}" type="sibTrans" cxnId="{15C637DF-24A9-4B76-9265-3EA3C5664264}">
      <dgm:prSet/>
      <dgm:spPr/>
      <dgm:t>
        <a:bodyPr/>
        <a:lstStyle/>
        <a:p>
          <a:endParaRPr lang="en-US"/>
        </a:p>
      </dgm:t>
    </dgm:pt>
    <dgm:pt modelId="{8560D2FD-0550-4C45-94D0-0631A93E1871}">
      <dgm:prSet phldrT="[Text]"/>
      <dgm:spPr/>
      <dgm:t>
        <a:bodyPr/>
        <a:lstStyle/>
        <a:p>
          <a:r>
            <a:rPr lang="en-US" dirty="0" smtClean="0"/>
            <a:t>Data collection &amp; Analysis</a:t>
          </a:r>
          <a:endParaRPr lang="en-US" dirty="0"/>
        </a:p>
      </dgm:t>
    </dgm:pt>
    <dgm:pt modelId="{3F073A27-86F1-413E-B8AB-393953E457C1}" type="parTrans" cxnId="{C26ABA88-4080-42F0-946C-ACD0D57C22E3}">
      <dgm:prSet/>
      <dgm:spPr/>
      <dgm:t>
        <a:bodyPr/>
        <a:lstStyle/>
        <a:p>
          <a:endParaRPr lang="en-US"/>
        </a:p>
      </dgm:t>
    </dgm:pt>
    <dgm:pt modelId="{C2B56654-15FC-4B35-B142-840875CA0CA9}" type="sibTrans" cxnId="{C26ABA88-4080-42F0-946C-ACD0D57C22E3}">
      <dgm:prSet/>
      <dgm:spPr/>
      <dgm:t>
        <a:bodyPr/>
        <a:lstStyle/>
        <a:p>
          <a:endParaRPr lang="en-US"/>
        </a:p>
      </dgm:t>
    </dgm:pt>
    <dgm:pt modelId="{75591606-0D1B-402A-B671-9FBE9E32C498}">
      <dgm:prSet phldrT="[Text]"/>
      <dgm:spPr/>
      <dgm:t>
        <a:bodyPr/>
        <a:lstStyle/>
        <a:p>
          <a:r>
            <a:rPr lang="en-US" dirty="0" smtClean="0"/>
            <a:t>Implications</a:t>
          </a:r>
          <a:endParaRPr lang="en-US" dirty="0"/>
        </a:p>
      </dgm:t>
    </dgm:pt>
    <dgm:pt modelId="{D0D2F3B9-ECCE-4613-9AE4-C24C90559A9C}" type="parTrans" cxnId="{BDFCF2AA-C712-4842-84AB-647269D109E1}">
      <dgm:prSet/>
      <dgm:spPr/>
      <dgm:t>
        <a:bodyPr/>
        <a:lstStyle/>
        <a:p>
          <a:endParaRPr lang="en-US"/>
        </a:p>
      </dgm:t>
    </dgm:pt>
    <dgm:pt modelId="{54E47F16-80B2-4FE6-BC0F-0A03362C7A44}" type="sibTrans" cxnId="{BDFCF2AA-C712-4842-84AB-647269D109E1}">
      <dgm:prSet/>
      <dgm:spPr/>
      <dgm:t>
        <a:bodyPr/>
        <a:lstStyle/>
        <a:p>
          <a:endParaRPr lang="en-US"/>
        </a:p>
      </dgm:t>
    </dgm:pt>
    <dgm:pt modelId="{796F72DC-1E4E-45F9-9DD1-B82460EE544D}">
      <dgm:prSet phldrT="[Text]"/>
      <dgm:spPr/>
      <dgm:t>
        <a:bodyPr/>
        <a:lstStyle/>
        <a:p>
          <a:r>
            <a:rPr lang="en-US" dirty="0" smtClean="0"/>
            <a:t>Methods</a:t>
          </a:r>
          <a:endParaRPr lang="en-US" dirty="0"/>
        </a:p>
      </dgm:t>
    </dgm:pt>
    <dgm:pt modelId="{A6CEB880-D151-42D6-A1C1-F91CCE28FBB3}" type="sibTrans" cxnId="{3095CE02-5629-4E9F-9ED6-1D3A903F9BAB}">
      <dgm:prSet/>
      <dgm:spPr/>
      <dgm:t>
        <a:bodyPr/>
        <a:lstStyle/>
        <a:p>
          <a:endParaRPr lang="en-US"/>
        </a:p>
      </dgm:t>
    </dgm:pt>
    <dgm:pt modelId="{F1FB43B8-001E-43DE-96E4-4E3C652D3CDA}" type="parTrans" cxnId="{3095CE02-5629-4E9F-9ED6-1D3A903F9BAB}">
      <dgm:prSet/>
      <dgm:spPr/>
      <dgm:t>
        <a:bodyPr/>
        <a:lstStyle/>
        <a:p>
          <a:endParaRPr lang="en-US"/>
        </a:p>
      </dgm:t>
    </dgm:pt>
    <dgm:pt modelId="{71E55C0B-7BE1-404B-8EF6-6E9C1472ECF4}">
      <dgm:prSet phldrT="[Text]"/>
      <dgm:spPr/>
      <dgm:t>
        <a:bodyPr/>
        <a:lstStyle/>
        <a:p>
          <a:r>
            <a:rPr lang="en-US" dirty="0" smtClean="0"/>
            <a:t>Problem &amp; Research Questions</a:t>
          </a:r>
          <a:endParaRPr lang="en-US" dirty="0"/>
        </a:p>
      </dgm:t>
    </dgm:pt>
    <dgm:pt modelId="{C131224D-6C5E-49B7-9F61-D8887D05292D}" type="sibTrans" cxnId="{3CD10F61-1FAC-4915-B779-37F37E943A21}">
      <dgm:prSet/>
      <dgm:spPr/>
      <dgm:t>
        <a:bodyPr/>
        <a:lstStyle/>
        <a:p>
          <a:endParaRPr lang="en-US"/>
        </a:p>
      </dgm:t>
    </dgm:pt>
    <dgm:pt modelId="{3E370E7E-4882-4826-B4B7-A802416840B6}" type="parTrans" cxnId="{3CD10F61-1FAC-4915-B779-37F37E943A21}">
      <dgm:prSet/>
      <dgm:spPr/>
      <dgm:t>
        <a:bodyPr/>
        <a:lstStyle/>
        <a:p>
          <a:endParaRPr lang="en-US"/>
        </a:p>
      </dgm:t>
    </dgm:pt>
    <dgm:pt modelId="{35A78FEF-9C27-4579-BF81-5B444CDA09CC}" type="pres">
      <dgm:prSet presAssocID="{13F76C2D-BB62-406B-80EE-15C57E4D984C}" presName="Name0" presStyleCnt="0">
        <dgm:presLayoutVars>
          <dgm:chMax/>
          <dgm:chPref/>
          <dgm:dir/>
        </dgm:presLayoutVars>
      </dgm:prSet>
      <dgm:spPr/>
      <dgm:t>
        <a:bodyPr/>
        <a:lstStyle/>
        <a:p>
          <a:endParaRPr lang="en-US"/>
        </a:p>
      </dgm:t>
    </dgm:pt>
    <dgm:pt modelId="{D1F30467-1536-40F9-8A9A-98055B8ABD65}" type="pres">
      <dgm:prSet presAssocID="{5300FB09-25CD-4FB0-A92C-929672B780BE}" presName="parenttextcomposite" presStyleCnt="0"/>
      <dgm:spPr/>
    </dgm:pt>
    <dgm:pt modelId="{4FEBE309-7FF0-4AC7-9773-BD7E0B7457D3}" type="pres">
      <dgm:prSet presAssocID="{5300FB09-25CD-4FB0-A92C-929672B780BE}" presName="parenttext" presStyleLbl="revTx" presStyleIdx="0" presStyleCnt="3">
        <dgm:presLayoutVars>
          <dgm:chMax/>
          <dgm:chPref val="2"/>
          <dgm:bulletEnabled val="1"/>
        </dgm:presLayoutVars>
      </dgm:prSet>
      <dgm:spPr/>
      <dgm:t>
        <a:bodyPr/>
        <a:lstStyle/>
        <a:p>
          <a:endParaRPr lang="en-US"/>
        </a:p>
      </dgm:t>
    </dgm:pt>
    <dgm:pt modelId="{6B8DCE35-C7AB-4F17-977C-520D6C27D11D}" type="pres">
      <dgm:prSet presAssocID="{5300FB09-25CD-4FB0-A92C-929672B780BE}" presName="composite" presStyleCnt="0"/>
      <dgm:spPr/>
    </dgm:pt>
    <dgm:pt modelId="{B5E23366-D503-4D98-A32F-52F851FEC451}" type="pres">
      <dgm:prSet presAssocID="{5300FB09-25CD-4FB0-A92C-929672B780BE}" presName="chevron1" presStyleLbl="alignNode1" presStyleIdx="0" presStyleCnt="21"/>
      <dgm:spPr/>
    </dgm:pt>
    <dgm:pt modelId="{B50F7A69-8E82-4801-B04F-10AD0E31D94D}" type="pres">
      <dgm:prSet presAssocID="{5300FB09-25CD-4FB0-A92C-929672B780BE}" presName="chevron2" presStyleLbl="alignNode1" presStyleIdx="1" presStyleCnt="21"/>
      <dgm:spPr/>
    </dgm:pt>
    <dgm:pt modelId="{ABAFAC40-0BA0-4D2D-AFB8-EB92BD02B4F0}" type="pres">
      <dgm:prSet presAssocID="{5300FB09-25CD-4FB0-A92C-929672B780BE}" presName="chevron3" presStyleLbl="alignNode1" presStyleIdx="2" presStyleCnt="21"/>
      <dgm:spPr/>
    </dgm:pt>
    <dgm:pt modelId="{320283D8-A4C5-487D-BDEF-39FD556B1861}" type="pres">
      <dgm:prSet presAssocID="{5300FB09-25CD-4FB0-A92C-929672B780BE}" presName="chevron4" presStyleLbl="alignNode1" presStyleIdx="3" presStyleCnt="21"/>
      <dgm:spPr/>
    </dgm:pt>
    <dgm:pt modelId="{506B2206-3E9A-40A0-A706-9E10C2AEB05B}" type="pres">
      <dgm:prSet presAssocID="{5300FB09-25CD-4FB0-A92C-929672B780BE}" presName="chevron5" presStyleLbl="alignNode1" presStyleIdx="4" presStyleCnt="21"/>
      <dgm:spPr/>
    </dgm:pt>
    <dgm:pt modelId="{56E65A63-3E29-42BA-8A91-66F80D57079B}" type="pres">
      <dgm:prSet presAssocID="{5300FB09-25CD-4FB0-A92C-929672B780BE}" presName="chevron6" presStyleLbl="alignNode1" presStyleIdx="5" presStyleCnt="21"/>
      <dgm:spPr/>
    </dgm:pt>
    <dgm:pt modelId="{7F7ED5F2-1EDC-4A55-8926-C9DC2F9824F3}" type="pres">
      <dgm:prSet presAssocID="{5300FB09-25CD-4FB0-A92C-929672B780BE}" presName="chevron7" presStyleLbl="alignNode1" presStyleIdx="6" presStyleCnt="21"/>
      <dgm:spPr/>
    </dgm:pt>
    <dgm:pt modelId="{BF633006-0A58-49DD-AF63-5C5EB06CEA04}" type="pres">
      <dgm:prSet presAssocID="{5300FB09-25CD-4FB0-A92C-929672B780BE}" presName="childtext" presStyleLbl="solidFgAcc1" presStyleIdx="0" presStyleCnt="3">
        <dgm:presLayoutVars>
          <dgm:chMax/>
          <dgm:chPref val="0"/>
          <dgm:bulletEnabled val="1"/>
        </dgm:presLayoutVars>
      </dgm:prSet>
      <dgm:spPr/>
      <dgm:t>
        <a:bodyPr/>
        <a:lstStyle/>
        <a:p>
          <a:endParaRPr lang="en-US"/>
        </a:p>
      </dgm:t>
    </dgm:pt>
    <dgm:pt modelId="{4ECE2092-EA89-4C0B-89B5-60BDB729F6C4}" type="pres">
      <dgm:prSet presAssocID="{2D7C515E-5068-47B9-A584-A7F7CF37AA6B}" presName="sibTrans" presStyleCnt="0"/>
      <dgm:spPr/>
    </dgm:pt>
    <dgm:pt modelId="{CBE2ABFA-E23E-48C8-82CC-2122D37F9998}" type="pres">
      <dgm:prSet presAssocID="{71E55C0B-7BE1-404B-8EF6-6E9C1472ECF4}" presName="parenttextcomposite" presStyleCnt="0"/>
      <dgm:spPr/>
    </dgm:pt>
    <dgm:pt modelId="{82B150DF-4273-48C7-80C3-C98BE36D018B}" type="pres">
      <dgm:prSet presAssocID="{71E55C0B-7BE1-404B-8EF6-6E9C1472ECF4}" presName="parenttext" presStyleLbl="revTx" presStyleIdx="1" presStyleCnt="3" custLinFactNeighborX="-365" custLinFactNeighborY="-25490">
        <dgm:presLayoutVars>
          <dgm:chMax/>
          <dgm:chPref val="2"/>
          <dgm:bulletEnabled val="1"/>
        </dgm:presLayoutVars>
      </dgm:prSet>
      <dgm:spPr/>
      <dgm:t>
        <a:bodyPr/>
        <a:lstStyle/>
        <a:p>
          <a:endParaRPr lang="en-US"/>
        </a:p>
      </dgm:t>
    </dgm:pt>
    <dgm:pt modelId="{91326934-9F79-4836-A7B3-E6FDCC0CB48A}" type="pres">
      <dgm:prSet presAssocID="{71E55C0B-7BE1-404B-8EF6-6E9C1472ECF4}" presName="composite" presStyleCnt="0"/>
      <dgm:spPr/>
    </dgm:pt>
    <dgm:pt modelId="{AFCC58AA-DB97-47D8-ABAD-07C2F11A6152}" type="pres">
      <dgm:prSet presAssocID="{71E55C0B-7BE1-404B-8EF6-6E9C1472ECF4}" presName="chevron1" presStyleLbl="alignNode1" presStyleIdx="7" presStyleCnt="21"/>
      <dgm:spPr/>
    </dgm:pt>
    <dgm:pt modelId="{7FB5C907-AE28-48B4-9360-1E92A4BD2A6B}" type="pres">
      <dgm:prSet presAssocID="{71E55C0B-7BE1-404B-8EF6-6E9C1472ECF4}" presName="chevron2" presStyleLbl="alignNode1" presStyleIdx="8" presStyleCnt="21"/>
      <dgm:spPr/>
    </dgm:pt>
    <dgm:pt modelId="{87D8DBF3-94EE-461C-AE49-904BF3AB6C33}" type="pres">
      <dgm:prSet presAssocID="{71E55C0B-7BE1-404B-8EF6-6E9C1472ECF4}" presName="chevron3" presStyleLbl="alignNode1" presStyleIdx="9" presStyleCnt="21"/>
      <dgm:spPr/>
    </dgm:pt>
    <dgm:pt modelId="{58921472-920C-479A-B812-26F3A079CCC8}" type="pres">
      <dgm:prSet presAssocID="{71E55C0B-7BE1-404B-8EF6-6E9C1472ECF4}" presName="chevron4" presStyleLbl="alignNode1" presStyleIdx="10" presStyleCnt="21"/>
      <dgm:spPr/>
    </dgm:pt>
    <dgm:pt modelId="{CE9AF6F6-EB8D-4950-B217-558FA4BE7F06}" type="pres">
      <dgm:prSet presAssocID="{71E55C0B-7BE1-404B-8EF6-6E9C1472ECF4}" presName="chevron5" presStyleLbl="alignNode1" presStyleIdx="11" presStyleCnt="21"/>
      <dgm:spPr/>
    </dgm:pt>
    <dgm:pt modelId="{435DA8E5-D7EF-4ADA-9624-8D12A3452F26}" type="pres">
      <dgm:prSet presAssocID="{71E55C0B-7BE1-404B-8EF6-6E9C1472ECF4}" presName="chevron6" presStyleLbl="alignNode1" presStyleIdx="12" presStyleCnt="21"/>
      <dgm:spPr/>
    </dgm:pt>
    <dgm:pt modelId="{A37F5BD0-2ED9-4D58-BD1C-F369D7F35D09}" type="pres">
      <dgm:prSet presAssocID="{71E55C0B-7BE1-404B-8EF6-6E9C1472ECF4}" presName="chevron7" presStyleLbl="alignNode1" presStyleIdx="13" presStyleCnt="21"/>
      <dgm:spPr/>
    </dgm:pt>
    <dgm:pt modelId="{F3BAF5E3-61F9-4C02-8C1C-88BA0B779ACA}" type="pres">
      <dgm:prSet presAssocID="{71E55C0B-7BE1-404B-8EF6-6E9C1472ECF4}" presName="childtext" presStyleLbl="solidFgAcc1" presStyleIdx="1" presStyleCnt="3" custLinFactNeighborX="-432" custLinFactNeighborY="2652">
        <dgm:presLayoutVars>
          <dgm:chMax/>
          <dgm:chPref val="0"/>
          <dgm:bulletEnabled val="1"/>
        </dgm:presLayoutVars>
      </dgm:prSet>
      <dgm:spPr/>
      <dgm:t>
        <a:bodyPr/>
        <a:lstStyle/>
        <a:p>
          <a:endParaRPr lang="en-US"/>
        </a:p>
      </dgm:t>
    </dgm:pt>
    <dgm:pt modelId="{81850E8C-FEAD-442C-88CE-DABA693FCA33}" type="pres">
      <dgm:prSet presAssocID="{C131224D-6C5E-49B7-9F61-D8887D05292D}" presName="sibTrans" presStyleCnt="0"/>
      <dgm:spPr/>
    </dgm:pt>
    <dgm:pt modelId="{D1F0140F-6A39-4B7E-84C7-8941216E744D}" type="pres">
      <dgm:prSet presAssocID="{8560D2FD-0550-4C45-94D0-0631A93E1871}" presName="parenttextcomposite" presStyleCnt="0"/>
      <dgm:spPr/>
    </dgm:pt>
    <dgm:pt modelId="{1BD6475E-891F-4EC6-8722-BA8E8715AAE6}" type="pres">
      <dgm:prSet presAssocID="{8560D2FD-0550-4C45-94D0-0631A93E1871}" presName="parenttext" presStyleLbl="revTx" presStyleIdx="2" presStyleCnt="3">
        <dgm:presLayoutVars>
          <dgm:chMax/>
          <dgm:chPref val="2"/>
          <dgm:bulletEnabled val="1"/>
        </dgm:presLayoutVars>
      </dgm:prSet>
      <dgm:spPr/>
      <dgm:t>
        <a:bodyPr/>
        <a:lstStyle/>
        <a:p>
          <a:endParaRPr lang="en-US"/>
        </a:p>
      </dgm:t>
    </dgm:pt>
    <dgm:pt modelId="{E55A1D72-17E1-4A64-AE63-81469F140C3C}" type="pres">
      <dgm:prSet presAssocID="{8560D2FD-0550-4C45-94D0-0631A93E1871}" presName="composite" presStyleCnt="0"/>
      <dgm:spPr/>
    </dgm:pt>
    <dgm:pt modelId="{C1221DEB-4CF8-4F19-A20F-9CA9FAE182AE}" type="pres">
      <dgm:prSet presAssocID="{8560D2FD-0550-4C45-94D0-0631A93E1871}" presName="chevron1" presStyleLbl="alignNode1" presStyleIdx="14" presStyleCnt="21"/>
      <dgm:spPr/>
    </dgm:pt>
    <dgm:pt modelId="{45495FBC-6600-4A84-8330-41A7243A4FD3}" type="pres">
      <dgm:prSet presAssocID="{8560D2FD-0550-4C45-94D0-0631A93E1871}" presName="chevron2" presStyleLbl="alignNode1" presStyleIdx="15" presStyleCnt="21"/>
      <dgm:spPr/>
    </dgm:pt>
    <dgm:pt modelId="{379071B0-A461-41AD-B94F-7E1A0833D724}" type="pres">
      <dgm:prSet presAssocID="{8560D2FD-0550-4C45-94D0-0631A93E1871}" presName="chevron3" presStyleLbl="alignNode1" presStyleIdx="16" presStyleCnt="21"/>
      <dgm:spPr/>
    </dgm:pt>
    <dgm:pt modelId="{0AD599F2-A5C3-4E9E-85D9-5A61BE00AB98}" type="pres">
      <dgm:prSet presAssocID="{8560D2FD-0550-4C45-94D0-0631A93E1871}" presName="chevron4" presStyleLbl="alignNode1" presStyleIdx="17" presStyleCnt="21"/>
      <dgm:spPr/>
    </dgm:pt>
    <dgm:pt modelId="{A8C60C1F-EA99-41F2-A1F3-38CBBE3DE7DA}" type="pres">
      <dgm:prSet presAssocID="{8560D2FD-0550-4C45-94D0-0631A93E1871}" presName="chevron5" presStyleLbl="alignNode1" presStyleIdx="18" presStyleCnt="21"/>
      <dgm:spPr/>
    </dgm:pt>
    <dgm:pt modelId="{A681EAE5-2511-4B23-AAA2-2E4420594A29}" type="pres">
      <dgm:prSet presAssocID="{8560D2FD-0550-4C45-94D0-0631A93E1871}" presName="chevron6" presStyleLbl="alignNode1" presStyleIdx="19" presStyleCnt="21"/>
      <dgm:spPr/>
    </dgm:pt>
    <dgm:pt modelId="{A139D589-EB1D-4038-A816-4872DA08BE3C}" type="pres">
      <dgm:prSet presAssocID="{8560D2FD-0550-4C45-94D0-0631A93E1871}" presName="chevron7" presStyleLbl="alignNode1" presStyleIdx="20" presStyleCnt="21"/>
      <dgm:spPr/>
    </dgm:pt>
    <dgm:pt modelId="{52F71F02-1F04-48F0-AB8C-0A42A53BEE48}" type="pres">
      <dgm:prSet presAssocID="{8560D2FD-0550-4C45-94D0-0631A93E1871}" presName="childtext" presStyleLbl="solidFgAcc1" presStyleIdx="2" presStyleCnt="3">
        <dgm:presLayoutVars>
          <dgm:chMax/>
          <dgm:chPref val="0"/>
          <dgm:bulletEnabled val="1"/>
        </dgm:presLayoutVars>
      </dgm:prSet>
      <dgm:spPr/>
      <dgm:t>
        <a:bodyPr/>
        <a:lstStyle/>
        <a:p>
          <a:endParaRPr lang="en-US"/>
        </a:p>
      </dgm:t>
    </dgm:pt>
  </dgm:ptLst>
  <dgm:cxnLst>
    <dgm:cxn modelId="{BDFCF2AA-C712-4842-84AB-647269D109E1}" srcId="{8560D2FD-0550-4C45-94D0-0631A93E1871}" destId="{75591606-0D1B-402A-B671-9FBE9E32C498}" srcOrd="0" destOrd="0" parTransId="{D0D2F3B9-ECCE-4613-9AE4-C24C90559A9C}" sibTransId="{54E47F16-80B2-4FE6-BC0F-0A03362C7A44}"/>
    <dgm:cxn modelId="{2C1103B9-EAA1-49D6-AF79-0806CE1617C6}" type="presOf" srcId="{13F76C2D-BB62-406B-80EE-15C57E4D984C}" destId="{35A78FEF-9C27-4579-BF81-5B444CDA09CC}" srcOrd="0" destOrd="0" presId="urn:microsoft.com/office/officeart/2008/layout/VerticalAccentList"/>
    <dgm:cxn modelId="{3095CE02-5629-4E9F-9ED6-1D3A903F9BAB}" srcId="{71E55C0B-7BE1-404B-8EF6-6E9C1472ECF4}" destId="{796F72DC-1E4E-45F9-9DD1-B82460EE544D}" srcOrd="0" destOrd="0" parTransId="{F1FB43B8-001E-43DE-96E4-4E3C652D3CDA}" sibTransId="{A6CEB880-D151-42D6-A1C1-F91CCE28FBB3}"/>
    <dgm:cxn modelId="{3CD10F61-1FAC-4915-B779-37F37E943A21}" srcId="{13F76C2D-BB62-406B-80EE-15C57E4D984C}" destId="{71E55C0B-7BE1-404B-8EF6-6E9C1472ECF4}" srcOrd="1" destOrd="0" parTransId="{3E370E7E-4882-4826-B4B7-A802416840B6}" sibTransId="{C131224D-6C5E-49B7-9F61-D8887D05292D}"/>
    <dgm:cxn modelId="{CACE1088-82E9-4273-8D91-59E8C6114646}" srcId="{13F76C2D-BB62-406B-80EE-15C57E4D984C}" destId="{5300FB09-25CD-4FB0-A92C-929672B780BE}" srcOrd="0" destOrd="0" parTransId="{A09EB5CC-03E1-4680-84CA-4827EEB0A924}" sibTransId="{2D7C515E-5068-47B9-A584-A7F7CF37AA6B}"/>
    <dgm:cxn modelId="{C7F7ADB7-001D-44B9-A897-6DADCF0B7D0C}" type="presOf" srcId="{5300FB09-25CD-4FB0-A92C-929672B780BE}" destId="{4FEBE309-7FF0-4AC7-9773-BD7E0B7457D3}" srcOrd="0" destOrd="0" presId="urn:microsoft.com/office/officeart/2008/layout/VerticalAccentList"/>
    <dgm:cxn modelId="{29ACF2E0-B811-4C36-B5FC-E93F316DB3F4}" type="presOf" srcId="{80545D7E-89E0-44D6-8736-67EA5EFFCB73}" destId="{BF633006-0A58-49DD-AF63-5C5EB06CEA04}" srcOrd="0" destOrd="0" presId="urn:microsoft.com/office/officeart/2008/layout/VerticalAccentList"/>
    <dgm:cxn modelId="{C26ABA88-4080-42F0-946C-ACD0D57C22E3}" srcId="{13F76C2D-BB62-406B-80EE-15C57E4D984C}" destId="{8560D2FD-0550-4C45-94D0-0631A93E1871}" srcOrd="2" destOrd="0" parTransId="{3F073A27-86F1-413E-B8AB-393953E457C1}" sibTransId="{C2B56654-15FC-4B35-B142-840875CA0CA9}"/>
    <dgm:cxn modelId="{C156C46D-DDD8-409A-8C44-6243E0905652}" type="presOf" srcId="{8560D2FD-0550-4C45-94D0-0631A93E1871}" destId="{1BD6475E-891F-4EC6-8722-BA8E8715AAE6}" srcOrd="0" destOrd="0" presId="urn:microsoft.com/office/officeart/2008/layout/VerticalAccentList"/>
    <dgm:cxn modelId="{832E3C12-D016-41B6-BD29-B1AE8438731D}" type="presOf" srcId="{796F72DC-1E4E-45F9-9DD1-B82460EE544D}" destId="{F3BAF5E3-61F9-4C02-8C1C-88BA0B779ACA}" srcOrd="0" destOrd="0" presId="urn:microsoft.com/office/officeart/2008/layout/VerticalAccentList"/>
    <dgm:cxn modelId="{9F2B0305-3837-488B-A89E-1B60E83ECA92}" type="presOf" srcId="{71E55C0B-7BE1-404B-8EF6-6E9C1472ECF4}" destId="{82B150DF-4273-48C7-80C3-C98BE36D018B}" srcOrd="0" destOrd="0" presId="urn:microsoft.com/office/officeart/2008/layout/VerticalAccentList"/>
    <dgm:cxn modelId="{DBC3CA9F-8127-48E2-A2C8-A7A1079EA4B0}" type="presOf" srcId="{75591606-0D1B-402A-B671-9FBE9E32C498}" destId="{52F71F02-1F04-48F0-AB8C-0A42A53BEE48}" srcOrd="0" destOrd="0" presId="urn:microsoft.com/office/officeart/2008/layout/VerticalAccentList"/>
    <dgm:cxn modelId="{15C637DF-24A9-4B76-9265-3EA3C5664264}" srcId="{5300FB09-25CD-4FB0-A92C-929672B780BE}" destId="{80545D7E-89E0-44D6-8736-67EA5EFFCB73}" srcOrd="0" destOrd="0" parTransId="{402220B3-BC76-451A-8C5E-8A0E096B8600}" sibTransId="{E73AA42F-B58E-4857-B77F-822065EEA299}"/>
    <dgm:cxn modelId="{B1EE9108-F48E-4428-A9CE-8F3D608504E6}" type="presParOf" srcId="{35A78FEF-9C27-4579-BF81-5B444CDA09CC}" destId="{D1F30467-1536-40F9-8A9A-98055B8ABD65}" srcOrd="0" destOrd="0" presId="urn:microsoft.com/office/officeart/2008/layout/VerticalAccentList"/>
    <dgm:cxn modelId="{ED9DA9A8-AFB7-4DBB-9DD2-C08B1EC6DD43}" type="presParOf" srcId="{D1F30467-1536-40F9-8A9A-98055B8ABD65}" destId="{4FEBE309-7FF0-4AC7-9773-BD7E0B7457D3}" srcOrd="0" destOrd="0" presId="urn:microsoft.com/office/officeart/2008/layout/VerticalAccentList"/>
    <dgm:cxn modelId="{AE46E32B-B736-4C51-87F8-B24549D2B36B}" type="presParOf" srcId="{35A78FEF-9C27-4579-BF81-5B444CDA09CC}" destId="{6B8DCE35-C7AB-4F17-977C-520D6C27D11D}" srcOrd="1" destOrd="0" presId="urn:microsoft.com/office/officeart/2008/layout/VerticalAccentList"/>
    <dgm:cxn modelId="{B83DC08C-F822-48A8-ADB9-4170DA01BB03}" type="presParOf" srcId="{6B8DCE35-C7AB-4F17-977C-520D6C27D11D}" destId="{B5E23366-D503-4D98-A32F-52F851FEC451}" srcOrd="0" destOrd="0" presId="urn:microsoft.com/office/officeart/2008/layout/VerticalAccentList"/>
    <dgm:cxn modelId="{1930BBEB-4DC2-4D8C-BF0E-835FF662E0BF}" type="presParOf" srcId="{6B8DCE35-C7AB-4F17-977C-520D6C27D11D}" destId="{B50F7A69-8E82-4801-B04F-10AD0E31D94D}" srcOrd="1" destOrd="0" presId="urn:microsoft.com/office/officeart/2008/layout/VerticalAccentList"/>
    <dgm:cxn modelId="{7C2AFC3F-A8BF-47FA-84CE-BF977D6B970F}" type="presParOf" srcId="{6B8DCE35-C7AB-4F17-977C-520D6C27D11D}" destId="{ABAFAC40-0BA0-4D2D-AFB8-EB92BD02B4F0}" srcOrd="2" destOrd="0" presId="urn:microsoft.com/office/officeart/2008/layout/VerticalAccentList"/>
    <dgm:cxn modelId="{BBB850EC-C2D5-40A7-B60E-A68FC9EAEFAF}" type="presParOf" srcId="{6B8DCE35-C7AB-4F17-977C-520D6C27D11D}" destId="{320283D8-A4C5-487D-BDEF-39FD556B1861}" srcOrd="3" destOrd="0" presId="urn:microsoft.com/office/officeart/2008/layout/VerticalAccentList"/>
    <dgm:cxn modelId="{E14005C7-B4A8-4B30-B0B0-31247ED7E1C6}" type="presParOf" srcId="{6B8DCE35-C7AB-4F17-977C-520D6C27D11D}" destId="{506B2206-3E9A-40A0-A706-9E10C2AEB05B}" srcOrd="4" destOrd="0" presId="urn:microsoft.com/office/officeart/2008/layout/VerticalAccentList"/>
    <dgm:cxn modelId="{E1B5D169-06F2-48DD-ABD1-D0FAD5C82DDE}" type="presParOf" srcId="{6B8DCE35-C7AB-4F17-977C-520D6C27D11D}" destId="{56E65A63-3E29-42BA-8A91-66F80D57079B}" srcOrd="5" destOrd="0" presId="urn:microsoft.com/office/officeart/2008/layout/VerticalAccentList"/>
    <dgm:cxn modelId="{71001C30-8069-4EE0-A16E-60F6E11F26EA}" type="presParOf" srcId="{6B8DCE35-C7AB-4F17-977C-520D6C27D11D}" destId="{7F7ED5F2-1EDC-4A55-8926-C9DC2F9824F3}" srcOrd="6" destOrd="0" presId="urn:microsoft.com/office/officeart/2008/layout/VerticalAccentList"/>
    <dgm:cxn modelId="{53690D6B-88D3-42D4-8873-A9DE6C3264A1}" type="presParOf" srcId="{6B8DCE35-C7AB-4F17-977C-520D6C27D11D}" destId="{BF633006-0A58-49DD-AF63-5C5EB06CEA04}" srcOrd="7" destOrd="0" presId="urn:microsoft.com/office/officeart/2008/layout/VerticalAccentList"/>
    <dgm:cxn modelId="{2261C915-7871-4D14-8F00-8F42528B86E9}" type="presParOf" srcId="{35A78FEF-9C27-4579-BF81-5B444CDA09CC}" destId="{4ECE2092-EA89-4C0B-89B5-60BDB729F6C4}" srcOrd="2" destOrd="0" presId="urn:microsoft.com/office/officeart/2008/layout/VerticalAccentList"/>
    <dgm:cxn modelId="{EEF6EABA-12C7-48A1-A6D5-D155CB5DC8AA}" type="presParOf" srcId="{35A78FEF-9C27-4579-BF81-5B444CDA09CC}" destId="{CBE2ABFA-E23E-48C8-82CC-2122D37F9998}" srcOrd="3" destOrd="0" presId="urn:microsoft.com/office/officeart/2008/layout/VerticalAccentList"/>
    <dgm:cxn modelId="{A01DE323-32E0-4C19-A610-07E70CAB92C6}" type="presParOf" srcId="{CBE2ABFA-E23E-48C8-82CC-2122D37F9998}" destId="{82B150DF-4273-48C7-80C3-C98BE36D018B}" srcOrd="0" destOrd="0" presId="urn:microsoft.com/office/officeart/2008/layout/VerticalAccentList"/>
    <dgm:cxn modelId="{06C26825-E96B-4107-94C6-2F702A00B852}" type="presParOf" srcId="{35A78FEF-9C27-4579-BF81-5B444CDA09CC}" destId="{91326934-9F79-4836-A7B3-E6FDCC0CB48A}" srcOrd="4" destOrd="0" presId="urn:microsoft.com/office/officeart/2008/layout/VerticalAccentList"/>
    <dgm:cxn modelId="{78735750-9543-48F1-8983-98F76192622B}" type="presParOf" srcId="{91326934-9F79-4836-A7B3-E6FDCC0CB48A}" destId="{AFCC58AA-DB97-47D8-ABAD-07C2F11A6152}" srcOrd="0" destOrd="0" presId="urn:microsoft.com/office/officeart/2008/layout/VerticalAccentList"/>
    <dgm:cxn modelId="{4FAEF1BA-A8DC-4F73-9C9F-0304C7840D8D}" type="presParOf" srcId="{91326934-9F79-4836-A7B3-E6FDCC0CB48A}" destId="{7FB5C907-AE28-48B4-9360-1E92A4BD2A6B}" srcOrd="1" destOrd="0" presId="urn:microsoft.com/office/officeart/2008/layout/VerticalAccentList"/>
    <dgm:cxn modelId="{4F910B1B-C572-43C7-B0AF-9B7B5C4FE1A4}" type="presParOf" srcId="{91326934-9F79-4836-A7B3-E6FDCC0CB48A}" destId="{87D8DBF3-94EE-461C-AE49-904BF3AB6C33}" srcOrd="2" destOrd="0" presId="urn:microsoft.com/office/officeart/2008/layout/VerticalAccentList"/>
    <dgm:cxn modelId="{433AEC71-74EE-477B-AC57-2789938B45DA}" type="presParOf" srcId="{91326934-9F79-4836-A7B3-E6FDCC0CB48A}" destId="{58921472-920C-479A-B812-26F3A079CCC8}" srcOrd="3" destOrd="0" presId="urn:microsoft.com/office/officeart/2008/layout/VerticalAccentList"/>
    <dgm:cxn modelId="{5CF4DA25-EFB9-4BB4-B9F0-5F2178CCDF5F}" type="presParOf" srcId="{91326934-9F79-4836-A7B3-E6FDCC0CB48A}" destId="{CE9AF6F6-EB8D-4950-B217-558FA4BE7F06}" srcOrd="4" destOrd="0" presId="urn:microsoft.com/office/officeart/2008/layout/VerticalAccentList"/>
    <dgm:cxn modelId="{19DE8555-0AAB-4E07-BD7C-220CBA2AE3EA}" type="presParOf" srcId="{91326934-9F79-4836-A7B3-E6FDCC0CB48A}" destId="{435DA8E5-D7EF-4ADA-9624-8D12A3452F26}" srcOrd="5" destOrd="0" presId="urn:microsoft.com/office/officeart/2008/layout/VerticalAccentList"/>
    <dgm:cxn modelId="{0D6BB3E2-6B49-4E5F-97CB-42124ACB1129}" type="presParOf" srcId="{91326934-9F79-4836-A7B3-E6FDCC0CB48A}" destId="{A37F5BD0-2ED9-4D58-BD1C-F369D7F35D09}" srcOrd="6" destOrd="0" presId="urn:microsoft.com/office/officeart/2008/layout/VerticalAccentList"/>
    <dgm:cxn modelId="{803FDD99-2840-4DE8-9EB7-6D590A6C76AB}" type="presParOf" srcId="{91326934-9F79-4836-A7B3-E6FDCC0CB48A}" destId="{F3BAF5E3-61F9-4C02-8C1C-88BA0B779ACA}" srcOrd="7" destOrd="0" presId="urn:microsoft.com/office/officeart/2008/layout/VerticalAccentList"/>
    <dgm:cxn modelId="{C630E04C-18CF-4AAD-951B-500F0A25FEBE}" type="presParOf" srcId="{35A78FEF-9C27-4579-BF81-5B444CDA09CC}" destId="{81850E8C-FEAD-442C-88CE-DABA693FCA33}" srcOrd="5" destOrd="0" presId="urn:microsoft.com/office/officeart/2008/layout/VerticalAccentList"/>
    <dgm:cxn modelId="{758C1E2A-DEB4-4F6D-9F29-CC910861BD48}" type="presParOf" srcId="{35A78FEF-9C27-4579-BF81-5B444CDA09CC}" destId="{D1F0140F-6A39-4B7E-84C7-8941216E744D}" srcOrd="6" destOrd="0" presId="urn:microsoft.com/office/officeart/2008/layout/VerticalAccentList"/>
    <dgm:cxn modelId="{532BC719-D992-489E-B32B-C3BC8B52F574}" type="presParOf" srcId="{D1F0140F-6A39-4B7E-84C7-8941216E744D}" destId="{1BD6475E-891F-4EC6-8722-BA8E8715AAE6}" srcOrd="0" destOrd="0" presId="urn:microsoft.com/office/officeart/2008/layout/VerticalAccentList"/>
    <dgm:cxn modelId="{F97869F3-2A9A-4677-9272-4A6EE9DECF87}" type="presParOf" srcId="{35A78FEF-9C27-4579-BF81-5B444CDA09CC}" destId="{E55A1D72-17E1-4A64-AE63-81469F140C3C}" srcOrd="7" destOrd="0" presId="urn:microsoft.com/office/officeart/2008/layout/VerticalAccentList"/>
    <dgm:cxn modelId="{D680882E-DAB5-4F8E-B80B-E99E2BAF10BA}" type="presParOf" srcId="{E55A1D72-17E1-4A64-AE63-81469F140C3C}" destId="{C1221DEB-4CF8-4F19-A20F-9CA9FAE182AE}" srcOrd="0" destOrd="0" presId="urn:microsoft.com/office/officeart/2008/layout/VerticalAccentList"/>
    <dgm:cxn modelId="{B6120E50-4A81-4C61-BBBA-61295D79F6D7}" type="presParOf" srcId="{E55A1D72-17E1-4A64-AE63-81469F140C3C}" destId="{45495FBC-6600-4A84-8330-41A7243A4FD3}" srcOrd="1" destOrd="0" presId="urn:microsoft.com/office/officeart/2008/layout/VerticalAccentList"/>
    <dgm:cxn modelId="{79544881-A07A-4D2D-A4D2-A9BE3CE7592C}" type="presParOf" srcId="{E55A1D72-17E1-4A64-AE63-81469F140C3C}" destId="{379071B0-A461-41AD-B94F-7E1A0833D724}" srcOrd="2" destOrd="0" presId="urn:microsoft.com/office/officeart/2008/layout/VerticalAccentList"/>
    <dgm:cxn modelId="{D35BC22D-E19C-471D-8DDF-C8D0A8E27A21}" type="presParOf" srcId="{E55A1D72-17E1-4A64-AE63-81469F140C3C}" destId="{0AD599F2-A5C3-4E9E-85D9-5A61BE00AB98}" srcOrd="3" destOrd="0" presId="urn:microsoft.com/office/officeart/2008/layout/VerticalAccentList"/>
    <dgm:cxn modelId="{F5CCA9BC-76B4-44CB-931F-3EE0370924D7}" type="presParOf" srcId="{E55A1D72-17E1-4A64-AE63-81469F140C3C}" destId="{A8C60C1F-EA99-41F2-A1F3-38CBBE3DE7DA}" srcOrd="4" destOrd="0" presId="urn:microsoft.com/office/officeart/2008/layout/VerticalAccentList"/>
    <dgm:cxn modelId="{F3E891D8-DB86-41A4-B797-EE51A9759BD5}" type="presParOf" srcId="{E55A1D72-17E1-4A64-AE63-81469F140C3C}" destId="{A681EAE5-2511-4B23-AAA2-2E4420594A29}" srcOrd="5" destOrd="0" presId="urn:microsoft.com/office/officeart/2008/layout/VerticalAccentList"/>
    <dgm:cxn modelId="{633DA9EC-82A3-4008-83EE-589D42577B85}" type="presParOf" srcId="{E55A1D72-17E1-4A64-AE63-81469F140C3C}" destId="{A139D589-EB1D-4038-A816-4872DA08BE3C}" srcOrd="6" destOrd="0" presId="urn:microsoft.com/office/officeart/2008/layout/VerticalAccentList"/>
    <dgm:cxn modelId="{998F1C59-96E8-46C5-B1F8-6B64FCA363FB}" type="presParOf" srcId="{E55A1D72-17E1-4A64-AE63-81469F140C3C}" destId="{52F71F02-1F04-48F0-AB8C-0A42A53BEE48}"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EAE2BA-E6E9-47BE-90DA-7CC8F543793A}" type="doc">
      <dgm:prSet loTypeId="urn:microsoft.com/office/officeart/2008/layout/CircleAccentTimeline" loCatId="process" qsTypeId="urn:microsoft.com/office/officeart/2005/8/quickstyle/simple1" qsCatId="simple" csTypeId="urn:microsoft.com/office/officeart/2005/8/colors/colorful1#1" csCatId="colorful" phldr="1"/>
      <dgm:spPr/>
      <dgm:t>
        <a:bodyPr/>
        <a:lstStyle/>
        <a:p>
          <a:endParaRPr lang="en-US"/>
        </a:p>
      </dgm:t>
    </dgm:pt>
    <dgm:pt modelId="{28E50F4E-A211-4387-B97C-8204D2D63C7E}">
      <dgm:prSet phldrT="[Text]" custT="1"/>
      <dgm:spPr>
        <a:xfrm rot="17700000">
          <a:off x="290642" y="1339948"/>
          <a:ext cx="1022729" cy="492876"/>
        </a:xfrm>
      </dgm:spPr>
      <dgm:t>
        <a:bodyPr/>
        <a:lstStyle/>
        <a:p>
          <a:r>
            <a:rPr lang="en-US" altLang="zh-CN" sz="1400" dirty="0" smtClean="0">
              <a:latin typeface="Century Schoolbook" pitchFamily="18" charset="0"/>
            </a:rPr>
            <a:t>1992 Lab</a:t>
          </a:r>
          <a:endParaRPr lang="en-US" sz="1400" dirty="0">
            <a:latin typeface="Century Schoolbook" pitchFamily="18" charset="0"/>
          </a:endParaRPr>
        </a:p>
      </dgm:t>
    </dgm:pt>
    <dgm:pt modelId="{3ECDEA85-0997-4DE7-BDA1-9D27574A1BE6}" type="parTrans" cxnId="{22B998FB-6DA3-44DE-8039-70A44451540E}">
      <dgm:prSet/>
      <dgm:spPr/>
      <dgm:t>
        <a:bodyPr/>
        <a:lstStyle/>
        <a:p>
          <a:endParaRPr lang="en-US"/>
        </a:p>
      </dgm:t>
    </dgm:pt>
    <dgm:pt modelId="{7E88C0FE-9E9F-45D8-9EB3-4AB6E6B956AA}" type="sibTrans" cxnId="{22B998FB-6DA3-44DE-8039-70A44451540E}">
      <dgm:prSet/>
      <dgm:spPr/>
      <dgm:t>
        <a:bodyPr/>
        <a:lstStyle/>
        <a:p>
          <a:endParaRPr lang="en-US"/>
        </a:p>
      </dgm:t>
    </dgm:pt>
    <dgm:pt modelId="{0AEA99DD-79F2-454B-89E9-FC77396C9F1D}">
      <dgm:prSet phldrT="[Text]"/>
      <dgm:spPr>
        <a:xfrm rot="17700000">
          <a:off x="868614" y="2802844"/>
          <a:ext cx="884708" cy="426573"/>
        </a:xfrm>
      </dgm:spPr>
      <dgm:t>
        <a:bodyPr/>
        <a:lstStyle/>
        <a:p>
          <a:endParaRPr lang="en-US" dirty="0">
            <a:latin typeface="Century Schoolbook" pitchFamily="18" charset="0"/>
          </a:endParaRPr>
        </a:p>
      </dgm:t>
    </dgm:pt>
    <dgm:pt modelId="{A2D73402-9AD4-47A3-93FB-B3C18E3B4F0C}" type="parTrans" cxnId="{B4E4664C-2BB7-4195-971F-F79B38F44C6E}">
      <dgm:prSet/>
      <dgm:spPr/>
      <dgm:t>
        <a:bodyPr/>
        <a:lstStyle/>
        <a:p>
          <a:endParaRPr lang="en-US"/>
        </a:p>
      </dgm:t>
    </dgm:pt>
    <dgm:pt modelId="{602E552B-1247-4A9C-B655-B1B1185966C0}" type="sibTrans" cxnId="{B4E4664C-2BB7-4195-971F-F79B38F44C6E}">
      <dgm:prSet/>
      <dgm:spPr/>
      <dgm:t>
        <a:bodyPr/>
        <a:lstStyle/>
        <a:p>
          <a:endParaRPr lang="en-US"/>
        </a:p>
      </dgm:t>
    </dgm:pt>
    <dgm:pt modelId="{5A22019F-6F97-4DC3-963A-583D3D54A632}">
      <dgm:prSet phldrT="[Text]" custT="1"/>
      <dgm:spPr>
        <a:xfrm rot="17700000">
          <a:off x="2153288" y="1339948"/>
          <a:ext cx="1022729" cy="492876"/>
        </a:xfrm>
      </dgm:spPr>
      <dgm:t>
        <a:bodyPr/>
        <a:lstStyle/>
        <a:p>
          <a:r>
            <a:rPr lang="en-US" sz="1400" dirty="0" smtClean="0">
              <a:latin typeface="Century Schoolbook" pitchFamily="18" charset="0"/>
            </a:rPr>
            <a:t>1994 Independent Learning Centre</a:t>
          </a:r>
          <a:endParaRPr lang="en-US" sz="1400" dirty="0">
            <a:latin typeface="Century Schoolbook" pitchFamily="18" charset="0"/>
          </a:endParaRPr>
        </a:p>
      </dgm:t>
    </dgm:pt>
    <dgm:pt modelId="{B9D94E7B-0198-4684-BCA7-D1F15AB8F901}" type="parTrans" cxnId="{39AF9F84-592C-4715-B816-2A454335FA6D}">
      <dgm:prSet/>
      <dgm:spPr/>
      <dgm:t>
        <a:bodyPr/>
        <a:lstStyle/>
        <a:p>
          <a:endParaRPr lang="en-US"/>
        </a:p>
      </dgm:t>
    </dgm:pt>
    <dgm:pt modelId="{40C46F67-A448-4DFF-9ACB-C354C5196E83}" type="sibTrans" cxnId="{39AF9F84-592C-4715-B816-2A454335FA6D}">
      <dgm:prSet/>
      <dgm:spPr/>
      <dgm:t>
        <a:bodyPr/>
        <a:lstStyle/>
        <a:p>
          <a:endParaRPr lang="en-US"/>
        </a:p>
      </dgm:t>
    </dgm:pt>
    <dgm:pt modelId="{0AE14328-0EE2-49D7-98C5-68FCA23BDFFA}">
      <dgm:prSet phldrT="[Text]"/>
      <dgm:spPr>
        <a:xfrm rot="17700000">
          <a:off x="2242314" y="2802844"/>
          <a:ext cx="884708" cy="426573"/>
        </a:xfrm>
      </dgm:spPr>
      <dgm:t>
        <a:bodyPr/>
        <a:lstStyle/>
        <a:p>
          <a:endParaRPr lang="en-US" dirty="0">
            <a:latin typeface="Century Schoolbook" pitchFamily="18" charset="0"/>
          </a:endParaRPr>
        </a:p>
      </dgm:t>
    </dgm:pt>
    <dgm:pt modelId="{EA9DC085-EAD3-474C-B8A0-5119234F5699}" type="parTrans" cxnId="{8A722DB8-690F-4486-8D68-C5FBE3FBBBBD}">
      <dgm:prSet/>
      <dgm:spPr/>
      <dgm:t>
        <a:bodyPr/>
        <a:lstStyle/>
        <a:p>
          <a:endParaRPr lang="en-US"/>
        </a:p>
      </dgm:t>
    </dgm:pt>
    <dgm:pt modelId="{5E40F6E7-1E16-499D-BD19-570269F4F62E}" type="sibTrans" cxnId="{8A722DB8-690F-4486-8D68-C5FBE3FBBBBD}">
      <dgm:prSet/>
      <dgm:spPr/>
      <dgm:t>
        <a:bodyPr/>
        <a:lstStyle/>
        <a:p>
          <a:endParaRPr lang="en-US"/>
        </a:p>
      </dgm:t>
    </dgm:pt>
    <dgm:pt modelId="{7FC2D584-30A6-449E-B7CA-341F5F62FAF5}">
      <dgm:prSet phldrT="[Text]"/>
      <dgm:spPr>
        <a:xfrm rot="17700000">
          <a:off x="3526988" y="1339948"/>
          <a:ext cx="1022729" cy="492876"/>
        </a:xfrm>
      </dgm:spPr>
      <dgm:t>
        <a:bodyPr/>
        <a:lstStyle/>
        <a:p>
          <a:endParaRPr lang="en-US" dirty="0">
            <a:latin typeface="Century Schoolbook" pitchFamily="18" charset="0"/>
          </a:endParaRPr>
        </a:p>
      </dgm:t>
    </dgm:pt>
    <dgm:pt modelId="{5B8A5422-3BF7-4359-9198-DC33B9CC121C}" type="parTrans" cxnId="{283F8578-61AB-4F3A-B8D5-79928B6E421A}">
      <dgm:prSet/>
      <dgm:spPr/>
      <dgm:t>
        <a:bodyPr/>
        <a:lstStyle/>
        <a:p>
          <a:endParaRPr lang="en-US"/>
        </a:p>
      </dgm:t>
    </dgm:pt>
    <dgm:pt modelId="{9BCC6C0B-54DD-42A5-A6A4-57FEEA70C7B5}" type="sibTrans" cxnId="{283F8578-61AB-4F3A-B8D5-79928B6E421A}">
      <dgm:prSet/>
      <dgm:spPr/>
      <dgm:t>
        <a:bodyPr/>
        <a:lstStyle/>
        <a:p>
          <a:endParaRPr lang="en-US"/>
        </a:p>
      </dgm:t>
    </dgm:pt>
    <dgm:pt modelId="{67F34D86-C590-4B4E-8BD7-0A7F56EDEAC3}">
      <dgm:prSet phldrT="[Text]" custT="1"/>
      <dgm:spPr>
        <a:xfrm rot="17700000">
          <a:off x="2242314" y="2802844"/>
          <a:ext cx="884708" cy="426573"/>
        </a:xfrm>
      </dgm:spPr>
      <dgm:t>
        <a:bodyPr/>
        <a:lstStyle/>
        <a:p>
          <a:r>
            <a:rPr lang="en-US" sz="1400" dirty="0" err="1" smtClean="0">
              <a:latin typeface="Century Schoolbook" pitchFamily="18" charset="0"/>
            </a:rPr>
            <a:t>Meng</a:t>
          </a:r>
          <a:r>
            <a:rPr lang="en-US" sz="1400" dirty="0" smtClean="0">
              <a:latin typeface="Century Schoolbook" pitchFamily="18" charset="0"/>
            </a:rPr>
            <a:t> </a:t>
          </a:r>
          <a:r>
            <a:rPr lang="en-US" sz="1400" dirty="0" err="1" smtClean="0">
              <a:latin typeface="Century Schoolbook" pitchFamily="18" charset="0"/>
            </a:rPr>
            <a:t>Wah</a:t>
          </a:r>
          <a:endParaRPr lang="en-US" sz="1400" dirty="0" smtClean="0">
            <a:latin typeface="Century Schoolbook" pitchFamily="18" charset="0"/>
          </a:endParaRPr>
        </a:p>
        <a:p>
          <a:r>
            <a:rPr lang="en-US" sz="1400" dirty="0" smtClean="0">
              <a:latin typeface="Century Schoolbook" pitchFamily="18" charset="0"/>
            </a:rPr>
            <a:t>Old Library</a:t>
          </a:r>
        </a:p>
        <a:p>
          <a:r>
            <a:rPr lang="en-US" sz="1400" dirty="0" smtClean="0">
              <a:latin typeface="Century Schoolbook" pitchFamily="18" charset="0"/>
            </a:rPr>
            <a:t>K.K. Leung </a:t>
          </a:r>
          <a:endParaRPr lang="en-US" sz="1400" dirty="0">
            <a:latin typeface="Century Schoolbook" pitchFamily="18" charset="0"/>
          </a:endParaRPr>
        </a:p>
      </dgm:t>
    </dgm:pt>
    <dgm:pt modelId="{1AF72BDC-B700-44BD-A697-3F8934C893D9}" type="parTrans" cxnId="{96D44052-C166-4C20-9ACE-1E396C600865}">
      <dgm:prSet/>
      <dgm:spPr/>
      <dgm:t>
        <a:bodyPr/>
        <a:lstStyle/>
        <a:p>
          <a:endParaRPr lang="zh-TW" altLang="en-US"/>
        </a:p>
      </dgm:t>
    </dgm:pt>
    <dgm:pt modelId="{C421913F-C4EE-4FBF-8015-DA804A233343}" type="sibTrans" cxnId="{96D44052-C166-4C20-9ACE-1E396C600865}">
      <dgm:prSet/>
      <dgm:spPr/>
      <dgm:t>
        <a:bodyPr/>
        <a:lstStyle/>
        <a:p>
          <a:endParaRPr lang="zh-TW" altLang="en-US"/>
        </a:p>
      </dgm:t>
    </dgm:pt>
    <dgm:pt modelId="{2B92632A-A168-479A-9B32-78C963140018}">
      <dgm:prSet phldrT="[Text]"/>
      <dgm:spPr>
        <a:xfrm rot="17700000">
          <a:off x="3616014" y="2802844"/>
          <a:ext cx="884708" cy="426573"/>
        </a:xfrm>
      </dgm:spPr>
      <dgm:t>
        <a:bodyPr/>
        <a:lstStyle/>
        <a:p>
          <a:endParaRPr lang="en-US" dirty="0">
            <a:latin typeface="Century Schoolbook" pitchFamily="18" charset="0"/>
          </a:endParaRPr>
        </a:p>
      </dgm:t>
    </dgm:pt>
    <dgm:pt modelId="{4C9E5731-1E4B-4C32-B60B-8397996CEC5F}" type="parTrans" cxnId="{EA1DB89F-0028-4261-A536-40C39D4F0A08}">
      <dgm:prSet/>
      <dgm:spPr/>
      <dgm:t>
        <a:bodyPr/>
        <a:lstStyle/>
        <a:p>
          <a:endParaRPr lang="en-US"/>
        </a:p>
      </dgm:t>
    </dgm:pt>
    <dgm:pt modelId="{74BD3923-AB67-4E80-BBB4-BBB6B8E809F7}" type="sibTrans" cxnId="{EA1DB89F-0028-4261-A536-40C39D4F0A08}">
      <dgm:prSet/>
      <dgm:spPr/>
      <dgm:t>
        <a:bodyPr/>
        <a:lstStyle/>
        <a:p>
          <a:endParaRPr lang="en-US"/>
        </a:p>
      </dgm:t>
    </dgm:pt>
    <dgm:pt modelId="{E4DD8C11-BD05-41E4-97AC-399003161F8F}">
      <dgm:prSet phldrT="[Text]"/>
      <dgm:spPr>
        <a:xfrm rot="17700000">
          <a:off x="3616014" y="2802844"/>
          <a:ext cx="884708" cy="426573"/>
        </a:xfrm>
      </dgm:spPr>
      <dgm:t>
        <a:bodyPr/>
        <a:lstStyle/>
        <a:p>
          <a:endParaRPr lang="en-US" dirty="0">
            <a:latin typeface="Century Schoolbook" pitchFamily="18" charset="0"/>
          </a:endParaRPr>
        </a:p>
      </dgm:t>
    </dgm:pt>
    <dgm:pt modelId="{0A50746D-DF93-45F0-AB48-24C8FD98752A}" type="parTrans" cxnId="{468D0D31-C150-45AF-9D2C-BE03B6D12620}">
      <dgm:prSet/>
      <dgm:spPr/>
      <dgm:t>
        <a:bodyPr/>
        <a:lstStyle/>
        <a:p>
          <a:endParaRPr lang="en-US"/>
        </a:p>
      </dgm:t>
    </dgm:pt>
    <dgm:pt modelId="{1B43896B-7589-4D18-9BDC-BA32AC1B6E86}" type="sibTrans" cxnId="{468D0D31-C150-45AF-9D2C-BE03B6D12620}">
      <dgm:prSet/>
      <dgm:spPr/>
      <dgm:t>
        <a:bodyPr/>
        <a:lstStyle/>
        <a:p>
          <a:endParaRPr lang="en-US"/>
        </a:p>
      </dgm:t>
    </dgm:pt>
    <dgm:pt modelId="{2532FB0A-54C2-428F-BB2F-30DE65C66AFA}">
      <dgm:prSet phldrT="[Text]"/>
      <dgm:spPr>
        <a:xfrm rot="17700000">
          <a:off x="3616014" y="2802844"/>
          <a:ext cx="884708" cy="426573"/>
        </a:xfrm>
      </dgm:spPr>
      <dgm:t>
        <a:bodyPr/>
        <a:lstStyle/>
        <a:p>
          <a:endParaRPr lang="en-US" dirty="0">
            <a:latin typeface="Century Schoolbook" pitchFamily="18" charset="0"/>
          </a:endParaRPr>
        </a:p>
      </dgm:t>
    </dgm:pt>
    <dgm:pt modelId="{BF6F4054-B290-408D-BED3-735EE5798A08}" type="parTrans" cxnId="{9A9FCA6C-17E7-46C3-9E08-5A7E9A691667}">
      <dgm:prSet/>
      <dgm:spPr/>
      <dgm:t>
        <a:bodyPr/>
        <a:lstStyle/>
        <a:p>
          <a:endParaRPr lang="en-US"/>
        </a:p>
      </dgm:t>
    </dgm:pt>
    <dgm:pt modelId="{2F850C9B-59E2-43BA-87A2-DB3529E27295}" type="sibTrans" cxnId="{9A9FCA6C-17E7-46C3-9E08-5A7E9A691667}">
      <dgm:prSet/>
      <dgm:spPr/>
      <dgm:t>
        <a:bodyPr/>
        <a:lstStyle/>
        <a:p>
          <a:endParaRPr lang="en-US"/>
        </a:p>
      </dgm:t>
    </dgm:pt>
    <dgm:pt modelId="{56950A82-F48B-4440-81C5-165A2C497410}">
      <dgm:prSet phldrT="[Text]"/>
      <dgm:spPr>
        <a:xfrm rot="17700000">
          <a:off x="3616014" y="2802844"/>
          <a:ext cx="884708" cy="426573"/>
        </a:xfrm>
      </dgm:spPr>
      <dgm:t>
        <a:bodyPr/>
        <a:lstStyle/>
        <a:p>
          <a:r>
            <a:rPr lang="en-US" dirty="0" smtClean="0">
              <a:latin typeface="Century Schoolbook" pitchFamily="18" charset="0"/>
            </a:rPr>
            <a:t>TEACHING ASSISTANT</a:t>
          </a:r>
        </a:p>
        <a:p>
          <a:r>
            <a:rPr lang="en-US" dirty="0" smtClean="0">
              <a:latin typeface="Century Schoolbook" pitchFamily="18" charset="0"/>
            </a:rPr>
            <a:t>PEER TUTOR</a:t>
          </a:r>
          <a:endParaRPr lang="en-US" dirty="0">
            <a:latin typeface="Century Schoolbook" pitchFamily="18" charset="0"/>
          </a:endParaRPr>
        </a:p>
      </dgm:t>
    </dgm:pt>
    <dgm:pt modelId="{57B59527-176E-45E1-AE2B-07748D3BF64D}" type="parTrans" cxnId="{50629F18-C90A-4B6E-B385-1D0DFDA1DB5F}">
      <dgm:prSet/>
      <dgm:spPr/>
      <dgm:t>
        <a:bodyPr/>
        <a:lstStyle/>
        <a:p>
          <a:endParaRPr lang="en-US"/>
        </a:p>
      </dgm:t>
    </dgm:pt>
    <dgm:pt modelId="{843BF0CE-2147-4E96-B97B-1CFE29559A69}" type="sibTrans" cxnId="{50629F18-C90A-4B6E-B385-1D0DFDA1DB5F}">
      <dgm:prSet/>
      <dgm:spPr/>
      <dgm:t>
        <a:bodyPr/>
        <a:lstStyle/>
        <a:p>
          <a:endParaRPr lang="en-US"/>
        </a:p>
      </dgm:t>
    </dgm:pt>
    <dgm:pt modelId="{398A225F-2167-4C99-B967-739CF28473C4}">
      <dgm:prSet phldrT="[Text]" custT="1"/>
      <dgm:spPr>
        <a:xfrm rot="17700000">
          <a:off x="3616014" y="2802844"/>
          <a:ext cx="884708" cy="426573"/>
        </a:xfrm>
      </dgm:spPr>
      <dgm:t>
        <a:bodyPr/>
        <a:lstStyle/>
        <a:p>
          <a:r>
            <a:rPr lang="en-US" sz="1400" dirty="0" smtClean="0">
              <a:latin typeface="Century Schoolbook" pitchFamily="18" charset="0"/>
            </a:rPr>
            <a:t>2013 Chi </a:t>
          </a:r>
          <a:r>
            <a:rPr lang="en-US" sz="1400" dirty="0" err="1" smtClean="0">
              <a:latin typeface="Century Schoolbook" pitchFamily="18" charset="0"/>
            </a:rPr>
            <a:t>Wah</a:t>
          </a:r>
          <a:r>
            <a:rPr lang="en-US" sz="1400" dirty="0" smtClean="0">
              <a:latin typeface="Century Schoolbook" pitchFamily="18" charset="0"/>
            </a:rPr>
            <a:t> Learning Commons Zone R</a:t>
          </a:r>
          <a:endParaRPr lang="en-US" sz="1400" dirty="0">
            <a:latin typeface="Century Schoolbook" pitchFamily="18" charset="0"/>
          </a:endParaRPr>
        </a:p>
      </dgm:t>
    </dgm:pt>
    <dgm:pt modelId="{8AFEAC86-D6CA-4F19-A24B-DABBEAC2CE73}" type="parTrans" cxnId="{96F50CDB-C126-488C-8E36-9C4D66586F86}">
      <dgm:prSet/>
      <dgm:spPr/>
      <dgm:t>
        <a:bodyPr/>
        <a:lstStyle/>
        <a:p>
          <a:endParaRPr lang="en-US"/>
        </a:p>
      </dgm:t>
    </dgm:pt>
    <dgm:pt modelId="{A62DFAC8-2023-40DB-ABF1-A4C1F9C311FD}" type="sibTrans" cxnId="{96F50CDB-C126-488C-8E36-9C4D66586F86}">
      <dgm:prSet/>
      <dgm:spPr/>
      <dgm:t>
        <a:bodyPr/>
        <a:lstStyle/>
        <a:p>
          <a:endParaRPr lang="en-US"/>
        </a:p>
      </dgm:t>
    </dgm:pt>
    <dgm:pt modelId="{0E948CB3-38D0-45E7-AC2C-C511276286B5}">
      <dgm:prSet custT="1"/>
      <dgm:spPr/>
      <dgm:t>
        <a:bodyPr/>
        <a:lstStyle/>
        <a:p>
          <a:r>
            <a:rPr lang="en-US" sz="1400" dirty="0" smtClean="0"/>
            <a:t>Integrated Science Course  2003</a:t>
          </a:r>
          <a:endParaRPr lang="en-US" sz="1400" dirty="0"/>
        </a:p>
      </dgm:t>
    </dgm:pt>
    <dgm:pt modelId="{1110E147-FAD7-4AAE-B49D-4ADE87A74014}" type="parTrans" cxnId="{AD1C15E9-3F7A-45D6-940E-A7209C45E49A}">
      <dgm:prSet/>
      <dgm:spPr/>
      <dgm:t>
        <a:bodyPr/>
        <a:lstStyle/>
        <a:p>
          <a:endParaRPr lang="en-US"/>
        </a:p>
      </dgm:t>
    </dgm:pt>
    <dgm:pt modelId="{E3D48B1C-AB29-41E4-B869-EBE0738B1264}" type="sibTrans" cxnId="{AD1C15E9-3F7A-45D6-940E-A7209C45E49A}">
      <dgm:prSet/>
      <dgm:spPr/>
      <dgm:t>
        <a:bodyPr/>
        <a:lstStyle/>
        <a:p>
          <a:endParaRPr lang="en-US"/>
        </a:p>
      </dgm:t>
    </dgm:pt>
    <dgm:pt modelId="{C666E99A-EA2A-4513-B163-536A725EC1D4}" type="pres">
      <dgm:prSet presAssocID="{E4EAE2BA-E6E9-47BE-90DA-7CC8F543793A}" presName="Name0" presStyleCnt="0">
        <dgm:presLayoutVars>
          <dgm:dir/>
        </dgm:presLayoutVars>
      </dgm:prSet>
      <dgm:spPr/>
      <dgm:t>
        <a:bodyPr/>
        <a:lstStyle/>
        <a:p>
          <a:endParaRPr lang="en-US"/>
        </a:p>
      </dgm:t>
    </dgm:pt>
    <dgm:pt modelId="{E2E3C590-7FC4-4000-9B21-30C11C32C517}" type="pres">
      <dgm:prSet presAssocID="{28E50F4E-A211-4387-B97C-8204D2D63C7E}" presName="parComposite" presStyleCnt="0"/>
      <dgm:spPr/>
      <dgm:t>
        <a:bodyPr/>
        <a:lstStyle/>
        <a:p>
          <a:endParaRPr lang="zh-TW" altLang="en-US"/>
        </a:p>
      </dgm:t>
    </dgm:pt>
    <dgm:pt modelId="{28017CDB-A29D-4E6F-AB4C-798EBE6DA64D}" type="pres">
      <dgm:prSet presAssocID="{28E50F4E-A211-4387-B97C-8204D2D63C7E}" presName="parBigCircle" presStyleLbl="node0" presStyleIdx="0" presStyleCnt="4"/>
      <dgm:spPr/>
      <dgm:t>
        <a:bodyPr/>
        <a:lstStyle/>
        <a:p>
          <a:endParaRPr lang="zh-TW" altLang="en-US"/>
        </a:p>
      </dgm:t>
    </dgm:pt>
    <dgm:pt modelId="{66FE321E-6221-430D-95E7-19DBF56E205F}" type="pres">
      <dgm:prSet presAssocID="{28E50F4E-A211-4387-B97C-8204D2D63C7E}" presName="parTx" presStyleLbl="revTx" presStyleIdx="0" presStyleCnt="18"/>
      <dgm:spPr/>
      <dgm:t>
        <a:bodyPr/>
        <a:lstStyle/>
        <a:p>
          <a:endParaRPr lang="en-US"/>
        </a:p>
      </dgm:t>
    </dgm:pt>
    <dgm:pt modelId="{1BA0E56F-434D-4EE4-89C5-185FC0CE6AAD}" type="pres">
      <dgm:prSet presAssocID="{28E50F4E-A211-4387-B97C-8204D2D63C7E}" presName="bSpace" presStyleCnt="0"/>
      <dgm:spPr/>
      <dgm:t>
        <a:bodyPr/>
        <a:lstStyle/>
        <a:p>
          <a:endParaRPr lang="zh-TW" altLang="en-US"/>
        </a:p>
      </dgm:t>
    </dgm:pt>
    <dgm:pt modelId="{EAEC0C39-E95A-4854-99AC-F1FAA31657FA}" type="pres">
      <dgm:prSet presAssocID="{28E50F4E-A211-4387-B97C-8204D2D63C7E}" presName="parBackupNorm" presStyleCnt="0"/>
      <dgm:spPr/>
      <dgm:t>
        <a:bodyPr/>
        <a:lstStyle/>
        <a:p>
          <a:endParaRPr lang="zh-TW" altLang="en-US"/>
        </a:p>
      </dgm:t>
    </dgm:pt>
    <dgm:pt modelId="{5744958A-2933-4B47-B6EB-7D7C8BFCEF84}" type="pres">
      <dgm:prSet presAssocID="{7E88C0FE-9E9F-45D8-9EB3-4AB6E6B956AA}" presName="parSpace" presStyleCnt="0"/>
      <dgm:spPr/>
      <dgm:t>
        <a:bodyPr/>
        <a:lstStyle/>
        <a:p>
          <a:endParaRPr lang="zh-TW" altLang="en-US"/>
        </a:p>
      </dgm:t>
    </dgm:pt>
    <dgm:pt modelId="{02DBAD80-0D72-42CC-B864-98974252703D}" type="pres">
      <dgm:prSet presAssocID="{0AEA99DD-79F2-454B-89E9-FC77396C9F1D}" presName="desBackupLeftNorm" presStyleCnt="0"/>
      <dgm:spPr/>
      <dgm:t>
        <a:bodyPr/>
        <a:lstStyle/>
        <a:p>
          <a:endParaRPr lang="zh-TW" altLang="en-US"/>
        </a:p>
      </dgm:t>
    </dgm:pt>
    <dgm:pt modelId="{4FBFD1CE-5323-445E-AADD-EF55B1C740B1}" type="pres">
      <dgm:prSet presAssocID="{0AEA99DD-79F2-454B-89E9-FC77396C9F1D}" presName="desComposite" presStyleCnt="0"/>
      <dgm:spPr/>
      <dgm:t>
        <a:bodyPr/>
        <a:lstStyle/>
        <a:p>
          <a:endParaRPr lang="zh-TW" altLang="en-US"/>
        </a:p>
      </dgm:t>
    </dgm:pt>
    <dgm:pt modelId="{5A8C3FAB-CD74-4F8F-AD16-04074F9041BF}" type="pres">
      <dgm:prSet presAssocID="{0AEA99DD-79F2-454B-89E9-FC77396C9F1D}" presName="desCircle" presStyleLbl="node1" presStyleIdx="0" presStyleCnt="7"/>
      <dgm:spPr/>
      <dgm:t>
        <a:bodyPr/>
        <a:lstStyle/>
        <a:p>
          <a:endParaRPr lang="zh-TW" altLang="en-US"/>
        </a:p>
      </dgm:t>
    </dgm:pt>
    <dgm:pt modelId="{FDF47E5F-174C-4606-A5A6-ED4628A0F400}" type="pres">
      <dgm:prSet presAssocID="{0AEA99DD-79F2-454B-89E9-FC77396C9F1D}" presName="chTx" presStyleLbl="revTx" presStyleIdx="1" presStyleCnt="18"/>
      <dgm:spPr/>
      <dgm:t>
        <a:bodyPr/>
        <a:lstStyle/>
        <a:p>
          <a:endParaRPr lang="en-US"/>
        </a:p>
      </dgm:t>
    </dgm:pt>
    <dgm:pt modelId="{703A9274-6AA5-4BA7-9F0C-49F5E848C1A2}" type="pres">
      <dgm:prSet presAssocID="{0AEA99DD-79F2-454B-89E9-FC77396C9F1D}" presName="desTx" presStyleLbl="revTx" presStyleIdx="2" presStyleCnt="18">
        <dgm:presLayoutVars>
          <dgm:bulletEnabled val="1"/>
        </dgm:presLayoutVars>
      </dgm:prSet>
      <dgm:spPr/>
      <dgm:t>
        <a:bodyPr/>
        <a:lstStyle/>
        <a:p>
          <a:endParaRPr lang="zh-TW" altLang="en-US"/>
        </a:p>
      </dgm:t>
    </dgm:pt>
    <dgm:pt modelId="{5285B23C-3CF9-42E9-8D77-077E19872D98}" type="pres">
      <dgm:prSet presAssocID="{0AEA99DD-79F2-454B-89E9-FC77396C9F1D}" presName="desBackupRightNorm" presStyleCnt="0"/>
      <dgm:spPr/>
      <dgm:t>
        <a:bodyPr/>
        <a:lstStyle/>
        <a:p>
          <a:endParaRPr lang="zh-TW" altLang="en-US"/>
        </a:p>
      </dgm:t>
    </dgm:pt>
    <dgm:pt modelId="{6876C169-0105-4B0F-8AF0-8569EB893E0E}" type="pres">
      <dgm:prSet presAssocID="{602E552B-1247-4A9C-B655-B1B1185966C0}" presName="desSpace" presStyleCnt="0"/>
      <dgm:spPr/>
      <dgm:t>
        <a:bodyPr/>
        <a:lstStyle/>
        <a:p>
          <a:endParaRPr lang="zh-TW" altLang="en-US"/>
        </a:p>
      </dgm:t>
    </dgm:pt>
    <dgm:pt modelId="{C15A6055-885F-4223-8889-DE40F9C71E47}" type="pres">
      <dgm:prSet presAssocID="{5A22019F-6F97-4DC3-963A-583D3D54A632}" presName="parComposite" presStyleCnt="0"/>
      <dgm:spPr/>
      <dgm:t>
        <a:bodyPr/>
        <a:lstStyle/>
        <a:p>
          <a:endParaRPr lang="zh-TW" altLang="en-US"/>
        </a:p>
      </dgm:t>
    </dgm:pt>
    <dgm:pt modelId="{9125244F-CAD2-40B8-B03E-EE53F57528C6}" type="pres">
      <dgm:prSet presAssocID="{5A22019F-6F97-4DC3-963A-583D3D54A632}" presName="parBigCircle" presStyleLbl="node0" presStyleIdx="1" presStyleCnt="4"/>
      <dgm:spPr/>
      <dgm:t>
        <a:bodyPr/>
        <a:lstStyle/>
        <a:p>
          <a:endParaRPr lang="zh-TW" altLang="en-US"/>
        </a:p>
      </dgm:t>
    </dgm:pt>
    <dgm:pt modelId="{7D6BBD8D-95C7-4AC1-BA07-93F97F0B736B}" type="pres">
      <dgm:prSet presAssocID="{5A22019F-6F97-4DC3-963A-583D3D54A632}" presName="parTx" presStyleLbl="revTx" presStyleIdx="3" presStyleCnt="18" custScaleX="125298" custScaleY="121669" custLinFactNeighborX="18502" custLinFactNeighborY="-20355"/>
      <dgm:spPr/>
      <dgm:t>
        <a:bodyPr/>
        <a:lstStyle/>
        <a:p>
          <a:endParaRPr lang="en-US"/>
        </a:p>
      </dgm:t>
    </dgm:pt>
    <dgm:pt modelId="{5AE3A114-82A7-404F-9E4B-DAE75E8E67F0}" type="pres">
      <dgm:prSet presAssocID="{5A22019F-6F97-4DC3-963A-583D3D54A632}" presName="bSpace" presStyleCnt="0"/>
      <dgm:spPr/>
      <dgm:t>
        <a:bodyPr/>
        <a:lstStyle/>
        <a:p>
          <a:endParaRPr lang="zh-TW" altLang="en-US"/>
        </a:p>
      </dgm:t>
    </dgm:pt>
    <dgm:pt modelId="{618FA1BC-D374-4EBB-922E-5A921DD9E5E1}" type="pres">
      <dgm:prSet presAssocID="{5A22019F-6F97-4DC3-963A-583D3D54A632}" presName="parBackupNorm" presStyleCnt="0"/>
      <dgm:spPr/>
      <dgm:t>
        <a:bodyPr/>
        <a:lstStyle/>
        <a:p>
          <a:endParaRPr lang="zh-TW" altLang="en-US"/>
        </a:p>
      </dgm:t>
    </dgm:pt>
    <dgm:pt modelId="{8ADF5B02-C638-4F58-9A6C-30C09AC73306}" type="pres">
      <dgm:prSet presAssocID="{40C46F67-A448-4DFF-9ACB-C354C5196E83}" presName="parSpace" presStyleCnt="0"/>
      <dgm:spPr/>
      <dgm:t>
        <a:bodyPr/>
        <a:lstStyle/>
        <a:p>
          <a:endParaRPr lang="zh-TW" altLang="en-US"/>
        </a:p>
      </dgm:t>
    </dgm:pt>
    <dgm:pt modelId="{02FA4610-B442-40C7-9DF1-5F9F97BE02EF}" type="pres">
      <dgm:prSet presAssocID="{0AE14328-0EE2-49D7-98C5-68FCA23BDFFA}" presName="desBackupLeftNorm" presStyleCnt="0"/>
      <dgm:spPr/>
      <dgm:t>
        <a:bodyPr/>
        <a:lstStyle/>
        <a:p>
          <a:endParaRPr lang="zh-TW" altLang="en-US"/>
        </a:p>
      </dgm:t>
    </dgm:pt>
    <dgm:pt modelId="{4FA3D958-E36A-4F8D-B2D9-8F7D4695CA93}" type="pres">
      <dgm:prSet presAssocID="{0AE14328-0EE2-49D7-98C5-68FCA23BDFFA}" presName="desComposite" presStyleCnt="0"/>
      <dgm:spPr/>
      <dgm:t>
        <a:bodyPr/>
        <a:lstStyle/>
        <a:p>
          <a:endParaRPr lang="zh-TW" altLang="en-US"/>
        </a:p>
      </dgm:t>
    </dgm:pt>
    <dgm:pt modelId="{49AD36DC-D62B-4D81-B989-C0C6E821265F}" type="pres">
      <dgm:prSet presAssocID="{0AE14328-0EE2-49D7-98C5-68FCA23BDFFA}" presName="desCircle" presStyleLbl="node1" presStyleIdx="1" presStyleCnt="7"/>
      <dgm:spPr/>
      <dgm:t>
        <a:bodyPr/>
        <a:lstStyle/>
        <a:p>
          <a:endParaRPr lang="zh-TW" altLang="en-US"/>
        </a:p>
      </dgm:t>
    </dgm:pt>
    <dgm:pt modelId="{BCF3A686-42B8-400D-ADAB-FFC1CE9C6893}" type="pres">
      <dgm:prSet presAssocID="{0AE14328-0EE2-49D7-98C5-68FCA23BDFFA}" presName="chTx" presStyleLbl="revTx" presStyleIdx="4" presStyleCnt="18"/>
      <dgm:spPr/>
      <dgm:t>
        <a:bodyPr/>
        <a:lstStyle/>
        <a:p>
          <a:endParaRPr lang="en-US"/>
        </a:p>
      </dgm:t>
    </dgm:pt>
    <dgm:pt modelId="{C5E960F3-64F7-451A-9F71-5CC76AE5F505}" type="pres">
      <dgm:prSet presAssocID="{0AE14328-0EE2-49D7-98C5-68FCA23BDFFA}" presName="desTx" presStyleLbl="revTx" presStyleIdx="5" presStyleCnt="18">
        <dgm:presLayoutVars>
          <dgm:bulletEnabled val="1"/>
        </dgm:presLayoutVars>
      </dgm:prSet>
      <dgm:spPr/>
      <dgm:t>
        <a:bodyPr/>
        <a:lstStyle/>
        <a:p>
          <a:endParaRPr lang="zh-TW" altLang="en-US"/>
        </a:p>
      </dgm:t>
    </dgm:pt>
    <dgm:pt modelId="{B3721555-6618-4C3A-BD1F-E92CFD9683AB}" type="pres">
      <dgm:prSet presAssocID="{0AE14328-0EE2-49D7-98C5-68FCA23BDFFA}" presName="desBackupRightNorm" presStyleCnt="0"/>
      <dgm:spPr/>
      <dgm:t>
        <a:bodyPr/>
        <a:lstStyle/>
        <a:p>
          <a:endParaRPr lang="zh-TW" altLang="en-US"/>
        </a:p>
      </dgm:t>
    </dgm:pt>
    <dgm:pt modelId="{5AE349D2-CEB4-4AC6-AE04-44A62924D7CF}" type="pres">
      <dgm:prSet presAssocID="{5E40F6E7-1E16-499D-BD19-570269F4F62E}" presName="desSpace" presStyleCnt="0"/>
      <dgm:spPr/>
      <dgm:t>
        <a:bodyPr/>
        <a:lstStyle/>
        <a:p>
          <a:endParaRPr lang="zh-TW" altLang="en-US"/>
        </a:p>
      </dgm:t>
    </dgm:pt>
    <dgm:pt modelId="{4617D921-0ACE-4527-A706-E2ECF1CE8D8B}" type="pres">
      <dgm:prSet presAssocID="{67F34D86-C590-4B4E-8BD7-0A7F56EDEAC3}" presName="desBackupLeftNorm" presStyleCnt="0"/>
      <dgm:spPr/>
    </dgm:pt>
    <dgm:pt modelId="{1B32A8F2-8FC0-407D-BDCB-D60B69467D5C}" type="pres">
      <dgm:prSet presAssocID="{67F34D86-C590-4B4E-8BD7-0A7F56EDEAC3}" presName="desComposite" presStyleCnt="0"/>
      <dgm:spPr/>
    </dgm:pt>
    <dgm:pt modelId="{F1125757-2AC2-4827-B9F3-FA6A072691FA}" type="pres">
      <dgm:prSet presAssocID="{67F34D86-C590-4B4E-8BD7-0A7F56EDEAC3}" presName="desCircle" presStyleLbl="node1" presStyleIdx="2" presStyleCnt="7"/>
      <dgm:spPr/>
    </dgm:pt>
    <dgm:pt modelId="{79FEF7B1-1289-4001-B235-2779028C46A3}" type="pres">
      <dgm:prSet presAssocID="{67F34D86-C590-4B4E-8BD7-0A7F56EDEAC3}" presName="chTx" presStyleLbl="revTx" presStyleIdx="6" presStyleCnt="18"/>
      <dgm:spPr/>
      <dgm:t>
        <a:bodyPr/>
        <a:lstStyle/>
        <a:p>
          <a:endParaRPr lang="zh-TW" altLang="en-US"/>
        </a:p>
      </dgm:t>
    </dgm:pt>
    <dgm:pt modelId="{D7DA4F14-7B31-4E6F-AD5E-5F90E78292A9}" type="pres">
      <dgm:prSet presAssocID="{67F34D86-C590-4B4E-8BD7-0A7F56EDEAC3}" presName="desTx" presStyleLbl="revTx" presStyleIdx="7" presStyleCnt="18">
        <dgm:presLayoutVars>
          <dgm:bulletEnabled val="1"/>
        </dgm:presLayoutVars>
      </dgm:prSet>
      <dgm:spPr/>
    </dgm:pt>
    <dgm:pt modelId="{45B1337E-3663-4EF9-9D36-8619CEAB74B3}" type="pres">
      <dgm:prSet presAssocID="{67F34D86-C590-4B4E-8BD7-0A7F56EDEAC3}" presName="desBackupRightNorm" presStyleCnt="0"/>
      <dgm:spPr/>
    </dgm:pt>
    <dgm:pt modelId="{75458027-1B9E-48A2-A40B-574FF4B05C86}" type="pres">
      <dgm:prSet presAssocID="{C421913F-C4EE-4FBF-8015-DA804A233343}" presName="desSpace" presStyleCnt="0"/>
      <dgm:spPr/>
    </dgm:pt>
    <dgm:pt modelId="{98C1E74A-8C95-49B9-99D3-43E036DDBE09}" type="pres">
      <dgm:prSet presAssocID="{7FC2D584-30A6-449E-B7CA-341F5F62FAF5}" presName="parComposite" presStyleCnt="0"/>
      <dgm:spPr/>
      <dgm:t>
        <a:bodyPr/>
        <a:lstStyle/>
        <a:p>
          <a:endParaRPr lang="zh-TW" altLang="en-US"/>
        </a:p>
      </dgm:t>
    </dgm:pt>
    <dgm:pt modelId="{625298DF-66F0-44EC-B355-04318A84B0F2}" type="pres">
      <dgm:prSet presAssocID="{7FC2D584-30A6-449E-B7CA-341F5F62FAF5}" presName="parBigCircle" presStyleLbl="node0" presStyleIdx="2" presStyleCnt="4" custLinFactNeighborX="62222" custLinFactNeighborY="1722"/>
      <dgm:spPr/>
      <dgm:t>
        <a:bodyPr/>
        <a:lstStyle/>
        <a:p>
          <a:endParaRPr lang="zh-TW" altLang="en-US"/>
        </a:p>
      </dgm:t>
    </dgm:pt>
    <dgm:pt modelId="{2B4BD85E-C901-45C5-8EB9-6B9FEE12A7BE}" type="pres">
      <dgm:prSet presAssocID="{7FC2D584-30A6-449E-B7CA-341F5F62FAF5}" presName="parTx" presStyleLbl="revTx" presStyleIdx="8" presStyleCnt="18"/>
      <dgm:spPr/>
      <dgm:t>
        <a:bodyPr/>
        <a:lstStyle/>
        <a:p>
          <a:endParaRPr lang="en-US"/>
        </a:p>
      </dgm:t>
    </dgm:pt>
    <dgm:pt modelId="{761EFD8F-410E-414C-A480-BA932E71A143}" type="pres">
      <dgm:prSet presAssocID="{7FC2D584-30A6-449E-B7CA-341F5F62FAF5}" presName="bSpace" presStyleCnt="0"/>
      <dgm:spPr/>
      <dgm:t>
        <a:bodyPr/>
        <a:lstStyle/>
        <a:p>
          <a:endParaRPr lang="zh-TW" altLang="en-US"/>
        </a:p>
      </dgm:t>
    </dgm:pt>
    <dgm:pt modelId="{B82C08B3-DB74-4E36-B2E9-76F2AEEFB24B}" type="pres">
      <dgm:prSet presAssocID="{7FC2D584-30A6-449E-B7CA-341F5F62FAF5}" presName="parBackupNorm" presStyleCnt="0"/>
      <dgm:spPr/>
      <dgm:t>
        <a:bodyPr/>
        <a:lstStyle/>
        <a:p>
          <a:endParaRPr lang="zh-TW" altLang="en-US"/>
        </a:p>
      </dgm:t>
    </dgm:pt>
    <dgm:pt modelId="{E0DB4E77-87D5-45B6-AD70-2CE9930ABB87}" type="pres">
      <dgm:prSet presAssocID="{9BCC6C0B-54DD-42A5-A6A4-57FEEA70C7B5}" presName="parSpace" presStyleCnt="0"/>
      <dgm:spPr/>
      <dgm:t>
        <a:bodyPr/>
        <a:lstStyle/>
        <a:p>
          <a:endParaRPr lang="zh-TW" altLang="en-US"/>
        </a:p>
      </dgm:t>
    </dgm:pt>
    <dgm:pt modelId="{187CC5B3-2E48-4772-8902-DD8E533CBBC5}" type="pres">
      <dgm:prSet presAssocID="{2B92632A-A168-479A-9B32-78C963140018}" presName="desBackupLeftNorm" presStyleCnt="0"/>
      <dgm:spPr/>
    </dgm:pt>
    <dgm:pt modelId="{9BE7C79C-190E-4D90-B939-269AD37F9B5C}" type="pres">
      <dgm:prSet presAssocID="{2B92632A-A168-479A-9B32-78C963140018}" presName="desComposite" presStyleCnt="0"/>
      <dgm:spPr/>
    </dgm:pt>
    <dgm:pt modelId="{A51FABD2-6A7B-4C9F-84E8-89A6879622AE}" type="pres">
      <dgm:prSet presAssocID="{2B92632A-A168-479A-9B32-78C963140018}" presName="desCircle" presStyleLbl="node1" presStyleIdx="3" presStyleCnt="7" custLinFactX="-100000" custLinFactNeighborX="-103723" custLinFactNeighborY="2489"/>
      <dgm:spPr/>
    </dgm:pt>
    <dgm:pt modelId="{3EACE2CF-BEDA-421D-A3C5-F6A3CBDE8B7D}" type="pres">
      <dgm:prSet presAssocID="{2B92632A-A168-479A-9B32-78C963140018}" presName="chTx" presStyleLbl="revTx" presStyleIdx="9" presStyleCnt="18"/>
      <dgm:spPr/>
      <dgm:t>
        <a:bodyPr/>
        <a:lstStyle/>
        <a:p>
          <a:endParaRPr lang="en-US"/>
        </a:p>
      </dgm:t>
    </dgm:pt>
    <dgm:pt modelId="{E4164113-AE72-4D71-BA21-E26884E6DBA1}" type="pres">
      <dgm:prSet presAssocID="{2B92632A-A168-479A-9B32-78C963140018}" presName="desTx" presStyleLbl="revTx" presStyleIdx="10" presStyleCnt="18" custScaleX="102299" custScaleY="161626" custLinFactNeighborX="-20928" custLinFactNeighborY="-22271">
        <dgm:presLayoutVars>
          <dgm:bulletEnabled val="1"/>
        </dgm:presLayoutVars>
      </dgm:prSet>
      <dgm:spPr/>
      <dgm:t>
        <a:bodyPr/>
        <a:lstStyle/>
        <a:p>
          <a:endParaRPr lang="en-US"/>
        </a:p>
      </dgm:t>
    </dgm:pt>
    <dgm:pt modelId="{FDE7C00D-820D-408A-B41F-8A2557C45582}" type="pres">
      <dgm:prSet presAssocID="{2B92632A-A168-479A-9B32-78C963140018}" presName="desBackupRightNorm" presStyleCnt="0"/>
      <dgm:spPr/>
    </dgm:pt>
    <dgm:pt modelId="{0F4EABA7-FE5A-4FAE-AB6C-9B3CCE6F38FA}" type="pres">
      <dgm:prSet presAssocID="{74BD3923-AB67-4E80-BBB4-BBB6B8E809F7}" presName="desSpace" presStyleCnt="0"/>
      <dgm:spPr/>
    </dgm:pt>
    <dgm:pt modelId="{1AAC63E6-D1BF-49AB-8074-593BE6A513B6}" type="pres">
      <dgm:prSet presAssocID="{E4DD8C11-BD05-41E4-97AC-399003161F8F}" presName="desBackupLeftNorm" presStyleCnt="0"/>
      <dgm:spPr/>
    </dgm:pt>
    <dgm:pt modelId="{A8F5796A-2DA7-4ED5-AF15-E85722A7BC19}" type="pres">
      <dgm:prSet presAssocID="{E4DD8C11-BD05-41E4-97AC-399003161F8F}" presName="desComposite" presStyleCnt="0"/>
      <dgm:spPr/>
    </dgm:pt>
    <dgm:pt modelId="{4E40E2F5-53AD-4573-BA45-CDB2B3186364}" type="pres">
      <dgm:prSet presAssocID="{E4DD8C11-BD05-41E4-97AC-399003161F8F}" presName="desCircle" presStyleLbl="node1" presStyleIdx="4" presStyleCnt="7"/>
      <dgm:spPr/>
    </dgm:pt>
    <dgm:pt modelId="{745A2CDC-0B16-487E-973D-0F67A40F9780}" type="pres">
      <dgm:prSet presAssocID="{E4DD8C11-BD05-41E4-97AC-399003161F8F}" presName="chTx" presStyleLbl="revTx" presStyleIdx="11" presStyleCnt="18"/>
      <dgm:spPr/>
      <dgm:t>
        <a:bodyPr/>
        <a:lstStyle/>
        <a:p>
          <a:endParaRPr lang="en-US"/>
        </a:p>
      </dgm:t>
    </dgm:pt>
    <dgm:pt modelId="{31278F73-2D18-4687-BCAD-C15FD62C12CB}" type="pres">
      <dgm:prSet presAssocID="{E4DD8C11-BD05-41E4-97AC-399003161F8F}" presName="desTx" presStyleLbl="revTx" presStyleIdx="12" presStyleCnt="18">
        <dgm:presLayoutVars>
          <dgm:bulletEnabled val="1"/>
        </dgm:presLayoutVars>
      </dgm:prSet>
      <dgm:spPr/>
    </dgm:pt>
    <dgm:pt modelId="{074050F9-1819-4202-91A1-680FA66D3058}" type="pres">
      <dgm:prSet presAssocID="{E4DD8C11-BD05-41E4-97AC-399003161F8F}" presName="desBackupRightNorm" presStyleCnt="0"/>
      <dgm:spPr/>
    </dgm:pt>
    <dgm:pt modelId="{6B34AFB9-2B6A-4FC7-BD89-025E67B335DF}" type="pres">
      <dgm:prSet presAssocID="{1B43896B-7589-4D18-9BDC-BA32AC1B6E86}" presName="desSpace" presStyleCnt="0"/>
      <dgm:spPr/>
    </dgm:pt>
    <dgm:pt modelId="{82FF244F-CCC6-41EC-9C48-6769B3D5FA39}" type="pres">
      <dgm:prSet presAssocID="{2532FB0A-54C2-428F-BB2F-30DE65C66AFA}" presName="desBackupLeftNorm" presStyleCnt="0"/>
      <dgm:spPr/>
    </dgm:pt>
    <dgm:pt modelId="{307919A2-CFD1-4335-B0D2-13C0F4E7FC58}" type="pres">
      <dgm:prSet presAssocID="{2532FB0A-54C2-428F-BB2F-30DE65C66AFA}" presName="desComposite" presStyleCnt="0"/>
      <dgm:spPr/>
    </dgm:pt>
    <dgm:pt modelId="{FF9583D4-910B-4A0D-9BE2-B71EBDF2ED10}" type="pres">
      <dgm:prSet presAssocID="{2532FB0A-54C2-428F-BB2F-30DE65C66AFA}" presName="desCircle" presStyleLbl="node1" presStyleIdx="5" presStyleCnt="7"/>
      <dgm:spPr/>
    </dgm:pt>
    <dgm:pt modelId="{FC8DD861-5809-42DD-846D-AE1CFF3EF89F}" type="pres">
      <dgm:prSet presAssocID="{2532FB0A-54C2-428F-BB2F-30DE65C66AFA}" presName="chTx" presStyleLbl="revTx" presStyleIdx="13" presStyleCnt="18"/>
      <dgm:spPr/>
      <dgm:t>
        <a:bodyPr/>
        <a:lstStyle/>
        <a:p>
          <a:endParaRPr lang="en-US"/>
        </a:p>
      </dgm:t>
    </dgm:pt>
    <dgm:pt modelId="{3220077E-0CBD-4F4A-B775-E3D54A1DB8F3}" type="pres">
      <dgm:prSet presAssocID="{2532FB0A-54C2-428F-BB2F-30DE65C66AFA}" presName="desTx" presStyleLbl="revTx" presStyleIdx="14" presStyleCnt="18">
        <dgm:presLayoutVars>
          <dgm:bulletEnabled val="1"/>
        </dgm:presLayoutVars>
      </dgm:prSet>
      <dgm:spPr/>
    </dgm:pt>
    <dgm:pt modelId="{48B014F3-2AF4-409D-82B6-257C8B6C2523}" type="pres">
      <dgm:prSet presAssocID="{2532FB0A-54C2-428F-BB2F-30DE65C66AFA}" presName="desBackupRightNorm" presStyleCnt="0"/>
      <dgm:spPr/>
    </dgm:pt>
    <dgm:pt modelId="{925AD97A-778B-4DE8-8F84-C6EC11A3B722}" type="pres">
      <dgm:prSet presAssocID="{2F850C9B-59E2-43BA-87A2-DB3529E27295}" presName="desSpace" presStyleCnt="0"/>
      <dgm:spPr/>
    </dgm:pt>
    <dgm:pt modelId="{E2A0859A-DC84-4B66-A290-6D848C1DB65F}" type="pres">
      <dgm:prSet presAssocID="{56950A82-F48B-4440-81C5-165A2C497410}" presName="desBackupLeftNorm" presStyleCnt="0"/>
      <dgm:spPr/>
    </dgm:pt>
    <dgm:pt modelId="{BD30B5EF-57D3-4E31-B2E5-3A30D8F18F7B}" type="pres">
      <dgm:prSet presAssocID="{56950A82-F48B-4440-81C5-165A2C497410}" presName="desComposite" presStyleCnt="0"/>
      <dgm:spPr/>
    </dgm:pt>
    <dgm:pt modelId="{B873ECE6-6216-4FAE-9878-1BF0DDB90A55}" type="pres">
      <dgm:prSet presAssocID="{56950A82-F48B-4440-81C5-165A2C497410}" presName="desCircle" presStyleLbl="node1" presStyleIdx="6" presStyleCnt="7"/>
      <dgm:spPr/>
    </dgm:pt>
    <dgm:pt modelId="{D3A04E95-C348-4EFD-9B2C-F67D6DCE773B}" type="pres">
      <dgm:prSet presAssocID="{56950A82-F48B-4440-81C5-165A2C497410}" presName="chTx" presStyleLbl="revTx" presStyleIdx="15" presStyleCnt="18" custAng="5385411"/>
      <dgm:spPr/>
      <dgm:t>
        <a:bodyPr/>
        <a:lstStyle/>
        <a:p>
          <a:endParaRPr lang="en-US"/>
        </a:p>
      </dgm:t>
    </dgm:pt>
    <dgm:pt modelId="{E68EBC62-65DD-4323-84AE-4650693141D2}" type="pres">
      <dgm:prSet presAssocID="{56950A82-F48B-4440-81C5-165A2C497410}" presName="desTx" presStyleLbl="revTx" presStyleIdx="16" presStyleCnt="18">
        <dgm:presLayoutVars>
          <dgm:bulletEnabled val="1"/>
        </dgm:presLayoutVars>
      </dgm:prSet>
      <dgm:spPr/>
    </dgm:pt>
    <dgm:pt modelId="{3AE26E04-819E-4239-8942-BF0D2206E0BD}" type="pres">
      <dgm:prSet presAssocID="{56950A82-F48B-4440-81C5-165A2C497410}" presName="desBackupRightNorm" presStyleCnt="0"/>
      <dgm:spPr/>
    </dgm:pt>
    <dgm:pt modelId="{7CC158D0-9CCB-434E-8085-11AA1A1D5E5A}" type="pres">
      <dgm:prSet presAssocID="{843BF0CE-2147-4E96-B97B-1CFE29559A69}" presName="desSpace" presStyleCnt="0"/>
      <dgm:spPr/>
    </dgm:pt>
    <dgm:pt modelId="{1C4A1A82-139D-4F4C-A25D-32225BD9E9F4}" type="pres">
      <dgm:prSet presAssocID="{398A225F-2167-4C99-B967-739CF28473C4}" presName="parComposite" presStyleCnt="0"/>
      <dgm:spPr/>
    </dgm:pt>
    <dgm:pt modelId="{B9D40DAF-554B-44AA-994E-6DFD45352D60}" type="pres">
      <dgm:prSet presAssocID="{398A225F-2167-4C99-B967-739CF28473C4}" presName="parBigCircle" presStyleLbl="node0" presStyleIdx="3" presStyleCnt="4"/>
      <dgm:spPr/>
    </dgm:pt>
    <dgm:pt modelId="{016E1A0C-DCCE-42AD-A60E-7D49DC6DB351}" type="pres">
      <dgm:prSet presAssocID="{398A225F-2167-4C99-B967-739CF28473C4}" presName="parTx" presStyleLbl="revTx" presStyleIdx="17" presStyleCnt="18"/>
      <dgm:spPr/>
      <dgm:t>
        <a:bodyPr/>
        <a:lstStyle/>
        <a:p>
          <a:endParaRPr lang="en-US"/>
        </a:p>
      </dgm:t>
    </dgm:pt>
    <dgm:pt modelId="{4D0C61A0-581A-4CA6-A1B2-59B9D399B21A}" type="pres">
      <dgm:prSet presAssocID="{398A225F-2167-4C99-B967-739CF28473C4}" presName="bSpace" presStyleCnt="0"/>
      <dgm:spPr/>
    </dgm:pt>
    <dgm:pt modelId="{FBF93C22-AF53-4668-913D-BCD6ECC5E3B0}" type="pres">
      <dgm:prSet presAssocID="{398A225F-2167-4C99-B967-739CF28473C4}" presName="parBackupNorm" presStyleCnt="0"/>
      <dgm:spPr/>
    </dgm:pt>
    <dgm:pt modelId="{2AC4B1A3-FE15-455D-B500-6F862E8DCEB2}" type="pres">
      <dgm:prSet presAssocID="{A62DFAC8-2023-40DB-ABF1-A4C1F9C311FD}" presName="parSpace" presStyleCnt="0"/>
      <dgm:spPr/>
    </dgm:pt>
  </dgm:ptLst>
  <dgm:cxnLst>
    <dgm:cxn modelId="{B62B11AC-877B-4FCF-A009-62301F158E96}" type="presOf" srcId="{67F34D86-C590-4B4E-8BD7-0A7F56EDEAC3}" destId="{79FEF7B1-1289-4001-B235-2779028C46A3}" srcOrd="0" destOrd="0" presId="urn:microsoft.com/office/officeart/2008/layout/CircleAccentTimeline"/>
    <dgm:cxn modelId="{EA1DB89F-0028-4261-A536-40C39D4F0A08}" srcId="{7FC2D584-30A6-449E-B7CA-341F5F62FAF5}" destId="{2B92632A-A168-479A-9B32-78C963140018}" srcOrd="0" destOrd="0" parTransId="{4C9E5731-1E4B-4C32-B60B-8397996CEC5F}" sibTransId="{74BD3923-AB67-4E80-BBB4-BBB6B8E809F7}"/>
    <dgm:cxn modelId="{39AF9F84-592C-4715-B816-2A454335FA6D}" srcId="{E4EAE2BA-E6E9-47BE-90DA-7CC8F543793A}" destId="{5A22019F-6F97-4DC3-963A-583D3D54A632}" srcOrd="1" destOrd="0" parTransId="{B9D94E7B-0198-4684-BCA7-D1F15AB8F901}" sibTransId="{40C46F67-A448-4DFF-9ACB-C354C5196E83}"/>
    <dgm:cxn modelId="{E62720DB-E67D-4C7C-9126-65521497DAB3}" type="presOf" srcId="{2B92632A-A168-479A-9B32-78C963140018}" destId="{3EACE2CF-BEDA-421D-A3C5-F6A3CBDE8B7D}" srcOrd="0" destOrd="0" presId="urn:microsoft.com/office/officeart/2008/layout/CircleAccentTimeline"/>
    <dgm:cxn modelId="{50629F18-C90A-4B6E-B385-1D0DFDA1DB5F}" srcId="{7FC2D584-30A6-449E-B7CA-341F5F62FAF5}" destId="{56950A82-F48B-4440-81C5-165A2C497410}" srcOrd="3" destOrd="0" parTransId="{57B59527-176E-45E1-AE2B-07748D3BF64D}" sibTransId="{843BF0CE-2147-4E96-B97B-1CFE29559A69}"/>
    <dgm:cxn modelId="{AD1C15E9-3F7A-45D6-940E-A7209C45E49A}" srcId="{2B92632A-A168-479A-9B32-78C963140018}" destId="{0E948CB3-38D0-45E7-AC2C-C511276286B5}" srcOrd="0" destOrd="0" parTransId="{1110E147-FAD7-4AAE-B49D-4ADE87A74014}" sibTransId="{E3D48B1C-AB29-41E4-B869-EBE0738B1264}"/>
    <dgm:cxn modelId="{273EF63F-9FAE-447B-BD79-4E3A861CBDB6}" type="presOf" srcId="{0AEA99DD-79F2-454B-89E9-FC77396C9F1D}" destId="{FDF47E5F-174C-4606-A5A6-ED4628A0F400}" srcOrd="0" destOrd="0" presId="urn:microsoft.com/office/officeart/2008/layout/CircleAccentTimeline"/>
    <dgm:cxn modelId="{51327C0A-FD06-4E32-8B3A-26BB13CEEB44}" type="presOf" srcId="{2532FB0A-54C2-428F-BB2F-30DE65C66AFA}" destId="{FC8DD861-5809-42DD-846D-AE1CFF3EF89F}" srcOrd="0" destOrd="0" presId="urn:microsoft.com/office/officeart/2008/layout/CircleAccentTimeline"/>
    <dgm:cxn modelId="{283F8578-61AB-4F3A-B8D5-79928B6E421A}" srcId="{E4EAE2BA-E6E9-47BE-90DA-7CC8F543793A}" destId="{7FC2D584-30A6-449E-B7CA-341F5F62FAF5}" srcOrd="2" destOrd="0" parTransId="{5B8A5422-3BF7-4359-9198-DC33B9CC121C}" sibTransId="{9BCC6C0B-54DD-42A5-A6A4-57FEEA70C7B5}"/>
    <dgm:cxn modelId="{074A3914-CC04-4730-99DD-39D94CA43929}" type="presOf" srcId="{0E948CB3-38D0-45E7-AC2C-C511276286B5}" destId="{E4164113-AE72-4D71-BA21-E26884E6DBA1}" srcOrd="0" destOrd="0" presId="urn:microsoft.com/office/officeart/2008/layout/CircleAccentTimeline"/>
    <dgm:cxn modelId="{C4A56999-02D2-4925-9D43-8BD03B5751D5}" type="presOf" srcId="{E4EAE2BA-E6E9-47BE-90DA-7CC8F543793A}" destId="{C666E99A-EA2A-4513-B163-536A725EC1D4}" srcOrd="0" destOrd="0" presId="urn:microsoft.com/office/officeart/2008/layout/CircleAccentTimeline"/>
    <dgm:cxn modelId="{96F50CDB-C126-488C-8E36-9C4D66586F86}" srcId="{E4EAE2BA-E6E9-47BE-90DA-7CC8F543793A}" destId="{398A225F-2167-4C99-B967-739CF28473C4}" srcOrd="3" destOrd="0" parTransId="{8AFEAC86-D6CA-4F19-A24B-DABBEAC2CE73}" sibTransId="{A62DFAC8-2023-40DB-ABF1-A4C1F9C311FD}"/>
    <dgm:cxn modelId="{8A722DB8-690F-4486-8D68-C5FBE3FBBBBD}" srcId="{5A22019F-6F97-4DC3-963A-583D3D54A632}" destId="{0AE14328-0EE2-49D7-98C5-68FCA23BDFFA}" srcOrd="0" destOrd="0" parTransId="{EA9DC085-EAD3-474C-B8A0-5119234F5699}" sibTransId="{5E40F6E7-1E16-499D-BD19-570269F4F62E}"/>
    <dgm:cxn modelId="{B4E4664C-2BB7-4195-971F-F79B38F44C6E}" srcId="{28E50F4E-A211-4387-B97C-8204D2D63C7E}" destId="{0AEA99DD-79F2-454B-89E9-FC77396C9F1D}" srcOrd="0" destOrd="0" parTransId="{A2D73402-9AD4-47A3-93FB-B3C18E3B4F0C}" sibTransId="{602E552B-1247-4A9C-B655-B1B1185966C0}"/>
    <dgm:cxn modelId="{96D44052-C166-4C20-9ACE-1E396C600865}" srcId="{5A22019F-6F97-4DC3-963A-583D3D54A632}" destId="{67F34D86-C590-4B4E-8BD7-0A7F56EDEAC3}" srcOrd="1" destOrd="0" parTransId="{1AF72BDC-B700-44BD-A697-3F8934C893D9}" sibTransId="{C421913F-C4EE-4FBF-8015-DA804A233343}"/>
    <dgm:cxn modelId="{E8FA9090-069B-44F5-AEB0-06B9E8182595}" type="presOf" srcId="{E4DD8C11-BD05-41E4-97AC-399003161F8F}" destId="{745A2CDC-0B16-487E-973D-0F67A40F9780}" srcOrd="0" destOrd="0" presId="urn:microsoft.com/office/officeart/2008/layout/CircleAccentTimeline"/>
    <dgm:cxn modelId="{5C71A5F2-7796-4916-A26C-5DFDA8901A2C}" type="presOf" srcId="{398A225F-2167-4C99-B967-739CF28473C4}" destId="{016E1A0C-DCCE-42AD-A60E-7D49DC6DB351}" srcOrd="0" destOrd="0" presId="urn:microsoft.com/office/officeart/2008/layout/CircleAccentTimeline"/>
    <dgm:cxn modelId="{67896441-9EF2-4368-9875-0BD84DC815E7}" type="presOf" srcId="{7FC2D584-30A6-449E-B7CA-341F5F62FAF5}" destId="{2B4BD85E-C901-45C5-8EB9-6B9FEE12A7BE}" srcOrd="0" destOrd="0" presId="urn:microsoft.com/office/officeart/2008/layout/CircleAccentTimeline"/>
    <dgm:cxn modelId="{0A4EF0AA-D876-478E-912F-A13D968A1553}" type="presOf" srcId="{56950A82-F48B-4440-81C5-165A2C497410}" destId="{D3A04E95-C348-4EFD-9B2C-F67D6DCE773B}" srcOrd="0" destOrd="0" presId="urn:microsoft.com/office/officeart/2008/layout/CircleAccentTimeline"/>
    <dgm:cxn modelId="{0A0A0560-6DFC-40EB-8E62-264A7D2784F7}" type="presOf" srcId="{28E50F4E-A211-4387-B97C-8204D2D63C7E}" destId="{66FE321E-6221-430D-95E7-19DBF56E205F}" srcOrd="0" destOrd="0" presId="urn:microsoft.com/office/officeart/2008/layout/CircleAccentTimeline"/>
    <dgm:cxn modelId="{468D0D31-C150-45AF-9D2C-BE03B6D12620}" srcId="{7FC2D584-30A6-449E-B7CA-341F5F62FAF5}" destId="{E4DD8C11-BD05-41E4-97AC-399003161F8F}" srcOrd="1" destOrd="0" parTransId="{0A50746D-DF93-45F0-AB48-24C8FD98752A}" sibTransId="{1B43896B-7589-4D18-9BDC-BA32AC1B6E86}"/>
    <dgm:cxn modelId="{22B998FB-6DA3-44DE-8039-70A44451540E}" srcId="{E4EAE2BA-E6E9-47BE-90DA-7CC8F543793A}" destId="{28E50F4E-A211-4387-B97C-8204D2D63C7E}" srcOrd="0" destOrd="0" parTransId="{3ECDEA85-0997-4DE7-BDA1-9D27574A1BE6}" sibTransId="{7E88C0FE-9E9F-45D8-9EB3-4AB6E6B956AA}"/>
    <dgm:cxn modelId="{9A9FCA6C-17E7-46C3-9E08-5A7E9A691667}" srcId="{7FC2D584-30A6-449E-B7CA-341F5F62FAF5}" destId="{2532FB0A-54C2-428F-BB2F-30DE65C66AFA}" srcOrd="2" destOrd="0" parTransId="{BF6F4054-B290-408D-BED3-735EE5798A08}" sibTransId="{2F850C9B-59E2-43BA-87A2-DB3529E27295}"/>
    <dgm:cxn modelId="{196D7915-4B04-459E-A0A3-37CDB3589513}" type="presOf" srcId="{5A22019F-6F97-4DC3-963A-583D3D54A632}" destId="{7D6BBD8D-95C7-4AC1-BA07-93F97F0B736B}" srcOrd="0" destOrd="0" presId="urn:microsoft.com/office/officeart/2008/layout/CircleAccentTimeline"/>
    <dgm:cxn modelId="{F11FD8D6-8F9A-446C-97BE-9A63D97A8C65}" type="presOf" srcId="{0AE14328-0EE2-49D7-98C5-68FCA23BDFFA}" destId="{BCF3A686-42B8-400D-ADAB-FFC1CE9C6893}" srcOrd="0" destOrd="0" presId="urn:microsoft.com/office/officeart/2008/layout/CircleAccentTimeline"/>
    <dgm:cxn modelId="{8220518B-7DBD-4DAB-B756-3AB208901B3E}" type="presParOf" srcId="{C666E99A-EA2A-4513-B163-536A725EC1D4}" destId="{E2E3C590-7FC4-4000-9B21-30C11C32C517}" srcOrd="0" destOrd="0" presId="urn:microsoft.com/office/officeart/2008/layout/CircleAccentTimeline"/>
    <dgm:cxn modelId="{FB393F16-3935-4AF2-A8CA-62B92A36E4D7}" type="presParOf" srcId="{E2E3C590-7FC4-4000-9B21-30C11C32C517}" destId="{28017CDB-A29D-4E6F-AB4C-798EBE6DA64D}" srcOrd="0" destOrd="0" presId="urn:microsoft.com/office/officeart/2008/layout/CircleAccentTimeline"/>
    <dgm:cxn modelId="{09326368-ACDC-487B-976B-9D6BC4490F1A}" type="presParOf" srcId="{E2E3C590-7FC4-4000-9B21-30C11C32C517}" destId="{66FE321E-6221-430D-95E7-19DBF56E205F}" srcOrd="1" destOrd="0" presId="urn:microsoft.com/office/officeart/2008/layout/CircleAccentTimeline"/>
    <dgm:cxn modelId="{8CE62FD7-8630-4C9F-8DF5-7FAEC490A6F4}" type="presParOf" srcId="{E2E3C590-7FC4-4000-9B21-30C11C32C517}" destId="{1BA0E56F-434D-4EE4-89C5-185FC0CE6AAD}" srcOrd="2" destOrd="0" presId="urn:microsoft.com/office/officeart/2008/layout/CircleAccentTimeline"/>
    <dgm:cxn modelId="{920889CB-0B69-4E13-8F55-F313818EA19F}" type="presParOf" srcId="{C666E99A-EA2A-4513-B163-536A725EC1D4}" destId="{EAEC0C39-E95A-4854-99AC-F1FAA31657FA}" srcOrd="1" destOrd="0" presId="urn:microsoft.com/office/officeart/2008/layout/CircleAccentTimeline"/>
    <dgm:cxn modelId="{31D9BB71-AA87-4EDA-A6DD-30A5ADCB8090}" type="presParOf" srcId="{C666E99A-EA2A-4513-B163-536A725EC1D4}" destId="{5744958A-2933-4B47-B6EB-7D7C8BFCEF84}" srcOrd="2" destOrd="0" presId="urn:microsoft.com/office/officeart/2008/layout/CircleAccentTimeline"/>
    <dgm:cxn modelId="{C7BA7985-BDD9-4135-BE55-20165850361E}" type="presParOf" srcId="{C666E99A-EA2A-4513-B163-536A725EC1D4}" destId="{02DBAD80-0D72-42CC-B864-98974252703D}" srcOrd="3" destOrd="0" presId="urn:microsoft.com/office/officeart/2008/layout/CircleAccentTimeline"/>
    <dgm:cxn modelId="{EA87C793-076D-4BC4-A878-2775E85A0FC3}" type="presParOf" srcId="{C666E99A-EA2A-4513-B163-536A725EC1D4}" destId="{4FBFD1CE-5323-445E-AADD-EF55B1C740B1}" srcOrd="4" destOrd="0" presId="urn:microsoft.com/office/officeart/2008/layout/CircleAccentTimeline"/>
    <dgm:cxn modelId="{CEACF060-AAD9-4362-A888-2466C2E45A6A}" type="presParOf" srcId="{4FBFD1CE-5323-445E-AADD-EF55B1C740B1}" destId="{5A8C3FAB-CD74-4F8F-AD16-04074F9041BF}" srcOrd="0" destOrd="0" presId="urn:microsoft.com/office/officeart/2008/layout/CircleAccentTimeline"/>
    <dgm:cxn modelId="{C36AD5AB-7548-4549-A0A1-FE5F8241729D}" type="presParOf" srcId="{4FBFD1CE-5323-445E-AADD-EF55B1C740B1}" destId="{FDF47E5F-174C-4606-A5A6-ED4628A0F400}" srcOrd="1" destOrd="0" presId="urn:microsoft.com/office/officeart/2008/layout/CircleAccentTimeline"/>
    <dgm:cxn modelId="{7D52F934-059E-4B7D-808F-533B7CF2961B}" type="presParOf" srcId="{4FBFD1CE-5323-445E-AADD-EF55B1C740B1}" destId="{703A9274-6AA5-4BA7-9F0C-49F5E848C1A2}" srcOrd="2" destOrd="0" presId="urn:microsoft.com/office/officeart/2008/layout/CircleAccentTimeline"/>
    <dgm:cxn modelId="{CD8302A9-0148-4F78-A5AF-9D27FFED392A}" type="presParOf" srcId="{C666E99A-EA2A-4513-B163-536A725EC1D4}" destId="{5285B23C-3CF9-42E9-8D77-077E19872D98}" srcOrd="5" destOrd="0" presId="urn:microsoft.com/office/officeart/2008/layout/CircleAccentTimeline"/>
    <dgm:cxn modelId="{B2C43AB9-96F2-4C33-A54F-A0FEBFCAB3F5}" type="presParOf" srcId="{C666E99A-EA2A-4513-B163-536A725EC1D4}" destId="{6876C169-0105-4B0F-8AF0-8569EB893E0E}" srcOrd="6" destOrd="0" presId="urn:microsoft.com/office/officeart/2008/layout/CircleAccentTimeline"/>
    <dgm:cxn modelId="{6BBEDEC8-12C7-4CDA-9658-65ADA34F23E1}" type="presParOf" srcId="{C666E99A-EA2A-4513-B163-536A725EC1D4}" destId="{C15A6055-885F-4223-8889-DE40F9C71E47}" srcOrd="7" destOrd="0" presId="urn:microsoft.com/office/officeart/2008/layout/CircleAccentTimeline"/>
    <dgm:cxn modelId="{D5E5A3FF-1F56-4216-B867-FD42E1C0A686}" type="presParOf" srcId="{C15A6055-885F-4223-8889-DE40F9C71E47}" destId="{9125244F-CAD2-40B8-B03E-EE53F57528C6}" srcOrd="0" destOrd="0" presId="urn:microsoft.com/office/officeart/2008/layout/CircleAccentTimeline"/>
    <dgm:cxn modelId="{9F50BBBE-B8D8-48D5-93D8-A19FAC96BE50}" type="presParOf" srcId="{C15A6055-885F-4223-8889-DE40F9C71E47}" destId="{7D6BBD8D-95C7-4AC1-BA07-93F97F0B736B}" srcOrd="1" destOrd="0" presId="urn:microsoft.com/office/officeart/2008/layout/CircleAccentTimeline"/>
    <dgm:cxn modelId="{6841935D-E646-43CE-B031-4C55A83FE271}" type="presParOf" srcId="{C15A6055-885F-4223-8889-DE40F9C71E47}" destId="{5AE3A114-82A7-404F-9E4B-DAE75E8E67F0}" srcOrd="2" destOrd="0" presId="urn:microsoft.com/office/officeart/2008/layout/CircleAccentTimeline"/>
    <dgm:cxn modelId="{A8850F28-911F-4ECA-99C2-E5CD2A9CB85B}" type="presParOf" srcId="{C666E99A-EA2A-4513-B163-536A725EC1D4}" destId="{618FA1BC-D374-4EBB-922E-5A921DD9E5E1}" srcOrd="8" destOrd="0" presId="urn:microsoft.com/office/officeart/2008/layout/CircleAccentTimeline"/>
    <dgm:cxn modelId="{55602DF5-74FD-4297-B11A-BCEECE7CB967}" type="presParOf" srcId="{C666E99A-EA2A-4513-B163-536A725EC1D4}" destId="{8ADF5B02-C638-4F58-9A6C-30C09AC73306}" srcOrd="9" destOrd="0" presId="urn:microsoft.com/office/officeart/2008/layout/CircleAccentTimeline"/>
    <dgm:cxn modelId="{A806737B-0F9A-469C-9C11-9992C843D3E3}" type="presParOf" srcId="{C666E99A-EA2A-4513-B163-536A725EC1D4}" destId="{02FA4610-B442-40C7-9DF1-5F9F97BE02EF}" srcOrd="10" destOrd="0" presId="urn:microsoft.com/office/officeart/2008/layout/CircleAccentTimeline"/>
    <dgm:cxn modelId="{20D6BEB3-DB87-4923-BB79-A9A5A7E61500}" type="presParOf" srcId="{C666E99A-EA2A-4513-B163-536A725EC1D4}" destId="{4FA3D958-E36A-4F8D-B2D9-8F7D4695CA93}" srcOrd="11" destOrd="0" presId="urn:microsoft.com/office/officeart/2008/layout/CircleAccentTimeline"/>
    <dgm:cxn modelId="{97EE76E1-0920-4524-BD07-42B3606A8EE1}" type="presParOf" srcId="{4FA3D958-E36A-4F8D-B2D9-8F7D4695CA93}" destId="{49AD36DC-D62B-4D81-B989-C0C6E821265F}" srcOrd="0" destOrd="0" presId="urn:microsoft.com/office/officeart/2008/layout/CircleAccentTimeline"/>
    <dgm:cxn modelId="{7612AE38-8C52-4521-871D-9211E86B817F}" type="presParOf" srcId="{4FA3D958-E36A-4F8D-B2D9-8F7D4695CA93}" destId="{BCF3A686-42B8-400D-ADAB-FFC1CE9C6893}" srcOrd="1" destOrd="0" presId="urn:microsoft.com/office/officeart/2008/layout/CircleAccentTimeline"/>
    <dgm:cxn modelId="{0D06839C-CFCE-4C98-B54E-B522FB3495B4}" type="presParOf" srcId="{4FA3D958-E36A-4F8D-B2D9-8F7D4695CA93}" destId="{C5E960F3-64F7-451A-9F71-5CC76AE5F505}" srcOrd="2" destOrd="0" presId="urn:microsoft.com/office/officeart/2008/layout/CircleAccentTimeline"/>
    <dgm:cxn modelId="{24EA54D9-72AA-4C1C-B0FB-93C9984C5DF5}" type="presParOf" srcId="{C666E99A-EA2A-4513-B163-536A725EC1D4}" destId="{B3721555-6618-4C3A-BD1F-E92CFD9683AB}" srcOrd="12" destOrd="0" presId="urn:microsoft.com/office/officeart/2008/layout/CircleAccentTimeline"/>
    <dgm:cxn modelId="{344D8A02-0784-404C-9120-DC587E906EC7}" type="presParOf" srcId="{C666E99A-EA2A-4513-B163-536A725EC1D4}" destId="{5AE349D2-CEB4-4AC6-AE04-44A62924D7CF}" srcOrd="13" destOrd="0" presId="urn:microsoft.com/office/officeart/2008/layout/CircleAccentTimeline"/>
    <dgm:cxn modelId="{7D3482FE-F624-46C3-8193-E40C09B8A2E6}" type="presParOf" srcId="{C666E99A-EA2A-4513-B163-536A725EC1D4}" destId="{4617D921-0ACE-4527-A706-E2ECF1CE8D8B}" srcOrd="14" destOrd="0" presId="urn:microsoft.com/office/officeart/2008/layout/CircleAccentTimeline"/>
    <dgm:cxn modelId="{1FEC0C75-E0E3-4797-9AC0-FD58CA3B561B}" type="presParOf" srcId="{C666E99A-EA2A-4513-B163-536A725EC1D4}" destId="{1B32A8F2-8FC0-407D-BDCB-D60B69467D5C}" srcOrd="15" destOrd="0" presId="urn:microsoft.com/office/officeart/2008/layout/CircleAccentTimeline"/>
    <dgm:cxn modelId="{0C6E14B7-1548-495F-8DAF-223D310954AE}" type="presParOf" srcId="{1B32A8F2-8FC0-407D-BDCB-D60B69467D5C}" destId="{F1125757-2AC2-4827-B9F3-FA6A072691FA}" srcOrd="0" destOrd="0" presId="urn:microsoft.com/office/officeart/2008/layout/CircleAccentTimeline"/>
    <dgm:cxn modelId="{3C8385B3-1AAF-451B-9E1F-4AEED378B807}" type="presParOf" srcId="{1B32A8F2-8FC0-407D-BDCB-D60B69467D5C}" destId="{79FEF7B1-1289-4001-B235-2779028C46A3}" srcOrd="1" destOrd="0" presId="urn:microsoft.com/office/officeart/2008/layout/CircleAccentTimeline"/>
    <dgm:cxn modelId="{4EFB2F68-886B-415B-B374-9E1BEB6FAF50}" type="presParOf" srcId="{1B32A8F2-8FC0-407D-BDCB-D60B69467D5C}" destId="{D7DA4F14-7B31-4E6F-AD5E-5F90E78292A9}" srcOrd="2" destOrd="0" presId="urn:microsoft.com/office/officeart/2008/layout/CircleAccentTimeline"/>
    <dgm:cxn modelId="{C57BB39A-7364-473D-8D56-DACA1FE85837}" type="presParOf" srcId="{C666E99A-EA2A-4513-B163-536A725EC1D4}" destId="{45B1337E-3663-4EF9-9D36-8619CEAB74B3}" srcOrd="16" destOrd="0" presId="urn:microsoft.com/office/officeart/2008/layout/CircleAccentTimeline"/>
    <dgm:cxn modelId="{71E64BAE-0B9F-45DE-95D2-E317B61E7619}" type="presParOf" srcId="{C666E99A-EA2A-4513-B163-536A725EC1D4}" destId="{75458027-1B9E-48A2-A40B-574FF4B05C86}" srcOrd="17" destOrd="0" presId="urn:microsoft.com/office/officeart/2008/layout/CircleAccentTimeline"/>
    <dgm:cxn modelId="{80D6AB22-4555-4F8E-A5EB-02DCCF3344AE}" type="presParOf" srcId="{C666E99A-EA2A-4513-B163-536A725EC1D4}" destId="{98C1E74A-8C95-49B9-99D3-43E036DDBE09}" srcOrd="18" destOrd="0" presId="urn:microsoft.com/office/officeart/2008/layout/CircleAccentTimeline"/>
    <dgm:cxn modelId="{6BAACF1F-0C56-4EE7-B998-05306015AEBA}" type="presParOf" srcId="{98C1E74A-8C95-49B9-99D3-43E036DDBE09}" destId="{625298DF-66F0-44EC-B355-04318A84B0F2}" srcOrd="0" destOrd="0" presId="urn:microsoft.com/office/officeart/2008/layout/CircleAccentTimeline"/>
    <dgm:cxn modelId="{AE34EB9B-4F89-4DA1-BB54-11B912B97076}" type="presParOf" srcId="{98C1E74A-8C95-49B9-99D3-43E036DDBE09}" destId="{2B4BD85E-C901-45C5-8EB9-6B9FEE12A7BE}" srcOrd="1" destOrd="0" presId="urn:microsoft.com/office/officeart/2008/layout/CircleAccentTimeline"/>
    <dgm:cxn modelId="{6C9AEFDC-EB21-4675-B8E6-64CCB04A74C2}" type="presParOf" srcId="{98C1E74A-8C95-49B9-99D3-43E036DDBE09}" destId="{761EFD8F-410E-414C-A480-BA932E71A143}" srcOrd="2" destOrd="0" presId="urn:microsoft.com/office/officeart/2008/layout/CircleAccentTimeline"/>
    <dgm:cxn modelId="{05DC0B7E-CA1F-4A39-B524-BE86719C52F2}" type="presParOf" srcId="{C666E99A-EA2A-4513-B163-536A725EC1D4}" destId="{B82C08B3-DB74-4E36-B2E9-76F2AEEFB24B}" srcOrd="19" destOrd="0" presId="urn:microsoft.com/office/officeart/2008/layout/CircleAccentTimeline"/>
    <dgm:cxn modelId="{7FF47264-4E3E-446C-A917-28E1F47A63E8}" type="presParOf" srcId="{C666E99A-EA2A-4513-B163-536A725EC1D4}" destId="{E0DB4E77-87D5-45B6-AD70-2CE9930ABB87}" srcOrd="20" destOrd="0" presId="urn:microsoft.com/office/officeart/2008/layout/CircleAccentTimeline"/>
    <dgm:cxn modelId="{05732FCF-6B10-43D6-91F9-5A0A4923EB5F}" type="presParOf" srcId="{C666E99A-EA2A-4513-B163-536A725EC1D4}" destId="{187CC5B3-2E48-4772-8902-DD8E533CBBC5}" srcOrd="21" destOrd="0" presId="urn:microsoft.com/office/officeart/2008/layout/CircleAccentTimeline"/>
    <dgm:cxn modelId="{D5176FFD-CD96-42DA-A694-8C82138F9AD1}" type="presParOf" srcId="{C666E99A-EA2A-4513-B163-536A725EC1D4}" destId="{9BE7C79C-190E-4D90-B939-269AD37F9B5C}" srcOrd="22" destOrd="0" presId="urn:microsoft.com/office/officeart/2008/layout/CircleAccentTimeline"/>
    <dgm:cxn modelId="{815F37AC-C983-44C0-B10E-8DA01D820AD4}" type="presParOf" srcId="{9BE7C79C-190E-4D90-B939-269AD37F9B5C}" destId="{A51FABD2-6A7B-4C9F-84E8-89A6879622AE}" srcOrd="0" destOrd="0" presId="urn:microsoft.com/office/officeart/2008/layout/CircleAccentTimeline"/>
    <dgm:cxn modelId="{05D11269-270E-45D6-A31A-CC404975ECCB}" type="presParOf" srcId="{9BE7C79C-190E-4D90-B939-269AD37F9B5C}" destId="{3EACE2CF-BEDA-421D-A3C5-F6A3CBDE8B7D}" srcOrd="1" destOrd="0" presId="urn:microsoft.com/office/officeart/2008/layout/CircleAccentTimeline"/>
    <dgm:cxn modelId="{DA3B8D77-9B1B-4259-A96A-CD7A395B8C5C}" type="presParOf" srcId="{9BE7C79C-190E-4D90-B939-269AD37F9B5C}" destId="{E4164113-AE72-4D71-BA21-E26884E6DBA1}" srcOrd="2" destOrd="0" presId="urn:microsoft.com/office/officeart/2008/layout/CircleAccentTimeline"/>
    <dgm:cxn modelId="{EF1836DA-7746-4E78-BD87-FA0FF69A54E0}" type="presParOf" srcId="{C666E99A-EA2A-4513-B163-536A725EC1D4}" destId="{FDE7C00D-820D-408A-B41F-8A2557C45582}" srcOrd="23" destOrd="0" presId="urn:microsoft.com/office/officeart/2008/layout/CircleAccentTimeline"/>
    <dgm:cxn modelId="{F29E114C-C73B-4E05-B8FF-10565CCB55DD}" type="presParOf" srcId="{C666E99A-EA2A-4513-B163-536A725EC1D4}" destId="{0F4EABA7-FE5A-4FAE-AB6C-9B3CCE6F38FA}" srcOrd="24" destOrd="0" presId="urn:microsoft.com/office/officeart/2008/layout/CircleAccentTimeline"/>
    <dgm:cxn modelId="{FC930B55-0AE4-406D-8739-6EC9C4339B74}" type="presParOf" srcId="{C666E99A-EA2A-4513-B163-536A725EC1D4}" destId="{1AAC63E6-D1BF-49AB-8074-593BE6A513B6}" srcOrd="25" destOrd="0" presId="urn:microsoft.com/office/officeart/2008/layout/CircleAccentTimeline"/>
    <dgm:cxn modelId="{A02E53BB-1F76-4415-A6B3-72F8A9B048FC}" type="presParOf" srcId="{C666E99A-EA2A-4513-B163-536A725EC1D4}" destId="{A8F5796A-2DA7-4ED5-AF15-E85722A7BC19}" srcOrd="26" destOrd="0" presId="urn:microsoft.com/office/officeart/2008/layout/CircleAccentTimeline"/>
    <dgm:cxn modelId="{C35A0124-930F-4186-BA90-EECCD1DBD4B2}" type="presParOf" srcId="{A8F5796A-2DA7-4ED5-AF15-E85722A7BC19}" destId="{4E40E2F5-53AD-4573-BA45-CDB2B3186364}" srcOrd="0" destOrd="0" presId="urn:microsoft.com/office/officeart/2008/layout/CircleAccentTimeline"/>
    <dgm:cxn modelId="{B2D28703-2EFF-454D-987E-7CE8D9886B53}" type="presParOf" srcId="{A8F5796A-2DA7-4ED5-AF15-E85722A7BC19}" destId="{745A2CDC-0B16-487E-973D-0F67A40F9780}" srcOrd="1" destOrd="0" presId="urn:microsoft.com/office/officeart/2008/layout/CircleAccentTimeline"/>
    <dgm:cxn modelId="{C924DB9B-8FF2-4CC0-A1F9-C2153481AB0E}" type="presParOf" srcId="{A8F5796A-2DA7-4ED5-AF15-E85722A7BC19}" destId="{31278F73-2D18-4687-BCAD-C15FD62C12CB}" srcOrd="2" destOrd="0" presId="urn:microsoft.com/office/officeart/2008/layout/CircleAccentTimeline"/>
    <dgm:cxn modelId="{1D2BFC1D-3AB1-4BA9-93D1-8BD41CCA16B1}" type="presParOf" srcId="{C666E99A-EA2A-4513-B163-536A725EC1D4}" destId="{074050F9-1819-4202-91A1-680FA66D3058}" srcOrd="27" destOrd="0" presId="urn:microsoft.com/office/officeart/2008/layout/CircleAccentTimeline"/>
    <dgm:cxn modelId="{433525AE-DBB2-44ED-A241-9944465281B8}" type="presParOf" srcId="{C666E99A-EA2A-4513-B163-536A725EC1D4}" destId="{6B34AFB9-2B6A-4FC7-BD89-025E67B335DF}" srcOrd="28" destOrd="0" presId="urn:microsoft.com/office/officeart/2008/layout/CircleAccentTimeline"/>
    <dgm:cxn modelId="{12D1E43C-FFCA-429E-A15D-CEB42977E615}" type="presParOf" srcId="{C666E99A-EA2A-4513-B163-536A725EC1D4}" destId="{82FF244F-CCC6-41EC-9C48-6769B3D5FA39}" srcOrd="29" destOrd="0" presId="urn:microsoft.com/office/officeart/2008/layout/CircleAccentTimeline"/>
    <dgm:cxn modelId="{8BD56773-A326-4143-8265-84621E036DD7}" type="presParOf" srcId="{C666E99A-EA2A-4513-B163-536A725EC1D4}" destId="{307919A2-CFD1-4335-B0D2-13C0F4E7FC58}" srcOrd="30" destOrd="0" presId="urn:microsoft.com/office/officeart/2008/layout/CircleAccentTimeline"/>
    <dgm:cxn modelId="{7E86349E-3E2C-4FA8-9816-C40A6EA23580}" type="presParOf" srcId="{307919A2-CFD1-4335-B0D2-13C0F4E7FC58}" destId="{FF9583D4-910B-4A0D-9BE2-B71EBDF2ED10}" srcOrd="0" destOrd="0" presId="urn:microsoft.com/office/officeart/2008/layout/CircleAccentTimeline"/>
    <dgm:cxn modelId="{1E1FFA73-0837-466B-BC1C-B64E1E92256D}" type="presParOf" srcId="{307919A2-CFD1-4335-B0D2-13C0F4E7FC58}" destId="{FC8DD861-5809-42DD-846D-AE1CFF3EF89F}" srcOrd="1" destOrd="0" presId="urn:microsoft.com/office/officeart/2008/layout/CircleAccentTimeline"/>
    <dgm:cxn modelId="{882FFBCC-54F0-470D-95AA-D6086231DB67}" type="presParOf" srcId="{307919A2-CFD1-4335-B0D2-13C0F4E7FC58}" destId="{3220077E-0CBD-4F4A-B775-E3D54A1DB8F3}" srcOrd="2" destOrd="0" presId="urn:microsoft.com/office/officeart/2008/layout/CircleAccentTimeline"/>
    <dgm:cxn modelId="{3F610D27-E82A-4C05-9F05-8816FF8A935A}" type="presParOf" srcId="{C666E99A-EA2A-4513-B163-536A725EC1D4}" destId="{48B014F3-2AF4-409D-82B6-257C8B6C2523}" srcOrd="31" destOrd="0" presId="urn:microsoft.com/office/officeart/2008/layout/CircleAccentTimeline"/>
    <dgm:cxn modelId="{4FC442CD-8381-438B-8F88-F16FF2C68300}" type="presParOf" srcId="{C666E99A-EA2A-4513-B163-536A725EC1D4}" destId="{925AD97A-778B-4DE8-8F84-C6EC11A3B722}" srcOrd="32" destOrd="0" presId="urn:microsoft.com/office/officeart/2008/layout/CircleAccentTimeline"/>
    <dgm:cxn modelId="{021BE82C-FD81-4C49-97DD-62609C774508}" type="presParOf" srcId="{C666E99A-EA2A-4513-B163-536A725EC1D4}" destId="{E2A0859A-DC84-4B66-A290-6D848C1DB65F}" srcOrd="33" destOrd="0" presId="urn:microsoft.com/office/officeart/2008/layout/CircleAccentTimeline"/>
    <dgm:cxn modelId="{75C84B90-038F-4CE7-B279-31318F2FDF6C}" type="presParOf" srcId="{C666E99A-EA2A-4513-B163-536A725EC1D4}" destId="{BD30B5EF-57D3-4E31-B2E5-3A30D8F18F7B}" srcOrd="34" destOrd="0" presId="urn:microsoft.com/office/officeart/2008/layout/CircleAccentTimeline"/>
    <dgm:cxn modelId="{9387B959-4D20-4E9A-9B1A-8EEA7F01E7BD}" type="presParOf" srcId="{BD30B5EF-57D3-4E31-B2E5-3A30D8F18F7B}" destId="{B873ECE6-6216-4FAE-9878-1BF0DDB90A55}" srcOrd="0" destOrd="0" presId="urn:microsoft.com/office/officeart/2008/layout/CircleAccentTimeline"/>
    <dgm:cxn modelId="{DD0B3148-A792-469F-AF0F-666155F405BA}" type="presParOf" srcId="{BD30B5EF-57D3-4E31-B2E5-3A30D8F18F7B}" destId="{D3A04E95-C348-4EFD-9B2C-F67D6DCE773B}" srcOrd="1" destOrd="0" presId="urn:microsoft.com/office/officeart/2008/layout/CircleAccentTimeline"/>
    <dgm:cxn modelId="{EE53493F-4BB9-484F-802F-C29D01BAF455}" type="presParOf" srcId="{BD30B5EF-57D3-4E31-B2E5-3A30D8F18F7B}" destId="{E68EBC62-65DD-4323-84AE-4650693141D2}" srcOrd="2" destOrd="0" presId="urn:microsoft.com/office/officeart/2008/layout/CircleAccentTimeline"/>
    <dgm:cxn modelId="{BDD9CBC1-1426-4F86-8923-D1ED291BBEF5}" type="presParOf" srcId="{C666E99A-EA2A-4513-B163-536A725EC1D4}" destId="{3AE26E04-819E-4239-8942-BF0D2206E0BD}" srcOrd="35" destOrd="0" presId="urn:microsoft.com/office/officeart/2008/layout/CircleAccentTimeline"/>
    <dgm:cxn modelId="{883484DF-96F3-4CC3-84A6-AE78F34A71FC}" type="presParOf" srcId="{C666E99A-EA2A-4513-B163-536A725EC1D4}" destId="{7CC158D0-9CCB-434E-8085-11AA1A1D5E5A}" srcOrd="36" destOrd="0" presId="urn:microsoft.com/office/officeart/2008/layout/CircleAccentTimeline"/>
    <dgm:cxn modelId="{E728E250-112A-4766-9B8E-2FAED680FDC6}" type="presParOf" srcId="{C666E99A-EA2A-4513-B163-536A725EC1D4}" destId="{1C4A1A82-139D-4F4C-A25D-32225BD9E9F4}" srcOrd="37" destOrd="0" presId="urn:microsoft.com/office/officeart/2008/layout/CircleAccentTimeline"/>
    <dgm:cxn modelId="{347FB697-52C5-4D54-9ABE-8108BDD3110A}" type="presParOf" srcId="{1C4A1A82-139D-4F4C-A25D-32225BD9E9F4}" destId="{B9D40DAF-554B-44AA-994E-6DFD45352D60}" srcOrd="0" destOrd="0" presId="urn:microsoft.com/office/officeart/2008/layout/CircleAccentTimeline"/>
    <dgm:cxn modelId="{846200C1-4112-46AB-BDEC-E91FBD37ABD1}" type="presParOf" srcId="{1C4A1A82-139D-4F4C-A25D-32225BD9E9F4}" destId="{016E1A0C-DCCE-42AD-A60E-7D49DC6DB351}" srcOrd="1" destOrd="0" presId="urn:microsoft.com/office/officeart/2008/layout/CircleAccentTimeline"/>
    <dgm:cxn modelId="{EDC298B1-3B71-4924-BAC3-99CE0B6822EA}" type="presParOf" srcId="{1C4A1A82-139D-4F4C-A25D-32225BD9E9F4}" destId="{4D0C61A0-581A-4CA6-A1B2-59B9D399B21A}" srcOrd="2" destOrd="0" presId="urn:microsoft.com/office/officeart/2008/layout/CircleAccentTimeline"/>
    <dgm:cxn modelId="{FC843BA8-3F68-4756-AF9A-DCE320B85C14}" type="presParOf" srcId="{C666E99A-EA2A-4513-B163-536A725EC1D4}" destId="{FBF93C22-AF53-4668-913D-BCD6ECC5E3B0}" srcOrd="38" destOrd="0" presId="urn:microsoft.com/office/officeart/2008/layout/CircleAccentTimeline"/>
    <dgm:cxn modelId="{FBEFC0D6-3E22-4067-9718-0124C7943A02}" type="presParOf" srcId="{C666E99A-EA2A-4513-B163-536A725EC1D4}" destId="{2AC4B1A3-FE15-455D-B500-6F862E8DCEB2}" srcOrd="39"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dgm:spPr/>
      <dgm:t>
        <a:bodyPr/>
        <a:lstStyle>
          <a:extLst/>
        </a:lstStyle>
        <a:p>
          <a:r>
            <a:rPr lang="en-US" dirty="0" smtClean="0"/>
            <a:t>SIGNIFICANCE</a:t>
          </a:r>
          <a:endParaRPr lang="en-US"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F50BDB3E-817D-4A89-9D71-D9E0B029567B}">
      <dgm:prSet phldrT="[Text]"/>
      <dgm:spPr/>
      <dgm:t>
        <a:bodyPr/>
        <a:lstStyle>
          <a:extLst/>
        </a:lstStyle>
        <a:p>
          <a:r>
            <a:rPr lang="en-US" dirty="0" smtClean="0"/>
            <a:t>SAC Coordinator &amp; Tutors</a:t>
          </a:r>
          <a:endParaRPr lang="en-US"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dgm:spPr>
        <a:solidFill>
          <a:schemeClr val="accent6"/>
        </a:solidFill>
      </dgm:spPr>
      <dgm:t>
        <a:bodyPr/>
        <a:lstStyle>
          <a:extLst/>
        </a:lstStyle>
        <a:p>
          <a:r>
            <a:rPr lang="en-US" dirty="0" smtClean="0"/>
            <a:t>Students</a:t>
          </a:r>
          <a:endParaRPr lang="en-US"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454F7D82-7281-44D6-974C-45ACD1A118F0}">
      <dgm:prSet phldrT="[Text]"/>
      <dgm:spPr/>
      <dgm:t>
        <a:bodyPr/>
        <a:lstStyle>
          <a:extLst/>
        </a:lstStyle>
        <a:p>
          <a:r>
            <a:rPr lang="en-US" dirty="0" smtClean="0"/>
            <a:t>Administrators</a:t>
          </a:r>
          <a:endParaRPr lang="en-US" dirty="0"/>
        </a:p>
      </dgm:t>
    </dgm:pt>
    <dgm:pt modelId="{75B4482A-DC9B-43C0-849A-B4B8E9E403CE}" type="parTrans" cxnId="{BB7C3880-84B8-4132-A017-A815FF6690F4}">
      <dgm:prSet/>
      <dgm:spPr/>
      <dgm:t>
        <a:bodyPr/>
        <a:lstStyle/>
        <a:p>
          <a:endParaRPr lang="en-US"/>
        </a:p>
      </dgm:t>
    </dgm:pt>
    <dgm:pt modelId="{EDA332A7-86A5-4E20-9F95-7861CE1360FD}" type="sibTrans" cxnId="{BB7C3880-84B8-4132-A017-A815FF6690F4}">
      <dgm:prSet/>
      <dgm:spPr/>
      <dgm:t>
        <a:bodyPr/>
        <a:lstStyle/>
        <a:p>
          <a:endParaRPr lang="en-US"/>
        </a:p>
      </dgm:t>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en-US"/>
        </a:p>
      </dgm:t>
    </dgm:pt>
    <dgm:pt modelId="{29EC7F92-6143-4EC7-AD17-ECAF75C06DC8}" type="pres">
      <dgm:prSet presAssocID="{787546C1-DD5C-4D6E-BFDD-D95A52E781AD}" presName="parentLin" presStyleCnt="0"/>
      <dgm:spPr/>
      <dgm:t>
        <a:bodyPr/>
        <a:lstStyle>
          <a:extLst/>
        </a:lstStyle>
        <a:p>
          <a:endParaRPr lang="en-US"/>
        </a:p>
      </dgm:t>
    </dgm:pt>
    <dgm:pt modelId="{F4F466C7-208D-4B4A-A865-9D82D8E9F892}" type="pres">
      <dgm:prSet presAssocID="{787546C1-DD5C-4D6E-BFDD-D95A52E781AD}" presName="parentLeftMargin" presStyleLbl="node1" presStyleIdx="0" presStyleCnt="4"/>
      <dgm:spPr/>
      <dgm:t>
        <a:bodyPr/>
        <a:lstStyle>
          <a:extLst/>
        </a:lstStyle>
        <a:p>
          <a:endParaRPr lang="en-US"/>
        </a:p>
      </dgm:t>
    </dgm:pt>
    <dgm:pt modelId="{8BC4E78D-0D98-4ED2-B23A-71FEC19A6436}" type="pres">
      <dgm:prSet presAssocID="{787546C1-DD5C-4D6E-BFDD-D95A52E781AD}" presName="parentText" presStyleLbl="node1" presStyleIdx="0" presStyleCnt="4" custScaleX="115633" custLinFactY="-100000" custLinFactNeighborX="3448" custLinFactNeighborY="-114545">
        <dgm:presLayoutVars>
          <dgm:chMax val="0"/>
          <dgm:bulletEnabled val="1"/>
        </dgm:presLayoutVars>
      </dgm:prSet>
      <dgm:spPr/>
      <dgm:t>
        <a:bodyPr/>
        <a:lstStyle>
          <a:extLst/>
        </a:lstStyle>
        <a:p>
          <a:endParaRPr lang="en-US"/>
        </a:p>
      </dgm:t>
    </dgm:pt>
    <dgm:pt modelId="{129CDA7D-4C80-4698-AFD0-7208B5D9749E}" type="pres">
      <dgm:prSet presAssocID="{787546C1-DD5C-4D6E-BFDD-D95A52E781AD}" presName="negativeSpace" presStyleCnt="0"/>
      <dgm:spPr/>
      <dgm:t>
        <a:bodyPr/>
        <a:lstStyle>
          <a:extLst/>
        </a:lstStyle>
        <a:p>
          <a:endParaRPr lang="en-US"/>
        </a:p>
      </dgm:t>
    </dgm:pt>
    <dgm:pt modelId="{EBA8CF1F-3B4A-4B6A-8877-CB03CDDAB1E9}" type="pres">
      <dgm:prSet presAssocID="{787546C1-DD5C-4D6E-BFDD-D95A52E781AD}" presName="childText" presStyleLbl="alignAcc1" presStyleIdx="0" presStyleCnt="4">
        <dgm:presLayoutVars>
          <dgm:bulletEnabled val="1"/>
        </dgm:presLayoutVars>
      </dgm:prSet>
      <dgm:spPr>
        <a:ln>
          <a:noFill/>
        </a:ln>
      </dgm:spPr>
      <dgm:t>
        <a:bodyPr/>
        <a:lstStyle>
          <a:extLst/>
        </a:lstStyle>
        <a:p>
          <a:endParaRPr lang="en-US"/>
        </a:p>
      </dgm:t>
    </dgm:pt>
    <dgm:pt modelId="{8BC0D01A-9D98-495C-93AA-A7D9631CDDAD}" type="pres">
      <dgm:prSet presAssocID="{579A9A07-8770-4AC1-9705-76E19F87D269}" presName="spaceBetweenRectangles" presStyleCnt="0"/>
      <dgm:spPr/>
      <dgm:t>
        <a:bodyPr/>
        <a:lstStyle>
          <a:extLst/>
        </a:lstStyle>
        <a:p>
          <a:endParaRPr lang="en-US"/>
        </a:p>
      </dgm:t>
    </dgm:pt>
    <dgm:pt modelId="{E397FB8E-4520-4D6C-B881-D9F9CC2E924F}" type="pres">
      <dgm:prSet presAssocID="{454F7D82-7281-44D6-974C-45ACD1A118F0}" presName="parentLin" presStyleCnt="0"/>
      <dgm:spPr/>
    </dgm:pt>
    <dgm:pt modelId="{F5EC0456-48FD-4F1A-AA5A-5BA559D4668F}" type="pres">
      <dgm:prSet presAssocID="{454F7D82-7281-44D6-974C-45ACD1A118F0}" presName="parentLeftMargin" presStyleLbl="node1" presStyleIdx="0" presStyleCnt="4"/>
      <dgm:spPr/>
      <dgm:t>
        <a:bodyPr/>
        <a:lstStyle/>
        <a:p>
          <a:endParaRPr lang="en-US"/>
        </a:p>
      </dgm:t>
    </dgm:pt>
    <dgm:pt modelId="{ECEDF7EB-A1AB-48B4-B9D9-308D6980BDE9}" type="pres">
      <dgm:prSet presAssocID="{454F7D82-7281-44D6-974C-45ACD1A118F0}" presName="parentText" presStyleLbl="node1" presStyleIdx="1" presStyleCnt="4" custScaleX="116749" custScaleY="111197" custLinFactNeighborX="-31034" custLinFactNeighborY="-92742">
        <dgm:presLayoutVars>
          <dgm:chMax val="0"/>
          <dgm:bulletEnabled val="1"/>
        </dgm:presLayoutVars>
      </dgm:prSet>
      <dgm:spPr/>
      <dgm:t>
        <a:bodyPr/>
        <a:lstStyle/>
        <a:p>
          <a:endParaRPr lang="en-US"/>
        </a:p>
      </dgm:t>
    </dgm:pt>
    <dgm:pt modelId="{54283434-7205-410C-98C7-C71C1265BEBA}" type="pres">
      <dgm:prSet presAssocID="{454F7D82-7281-44D6-974C-45ACD1A118F0}" presName="negativeSpace" presStyleCnt="0"/>
      <dgm:spPr/>
    </dgm:pt>
    <dgm:pt modelId="{A9C81248-AACF-461F-A4AC-1CB9F1027ACE}" type="pres">
      <dgm:prSet presAssocID="{454F7D82-7281-44D6-974C-45ACD1A118F0}" presName="childText" presStyleLbl="alignAcc1" presStyleIdx="1" presStyleCnt="4">
        <dgm:presLayoutVars>
          <dgm:bulletEnabled val="1"/>
        </dgm:presLayoutVars>
      </dgm:prSet>
      <dgm:spPr/>
    </dgm:pt>
    <dgm:pt modelId="{E044C1DF-06EC-41AD-A794-4D659F8E7170}" type="pres">
      <dgm:prSet presAssocID="{EDA332A7-86A5-4E20-9F95-7861CE1360FD}" presName="spaceBetweenRectangles" presStyleCnt="0"/>
      <dgm:spPr/>
    </dgm:pt>
    <dgm:pt modelId="{98CD7476-6A48-4BD0-A0B1-E79081300878}" type="pres">
      <dgm:prSet presAssocID="{F50BDB3E-817D-4A89-9D71-D9E0B029567B}" presName="parentLin" presStyleCnt="0"/>
      <dgm:spPr/>
      <dgm:t>
        <a:bodyPr/>
        <a:lstStyle>
          <a:extLst/>
        </a:lstStyle>
        <a:p>
          <a:endParaRPr lang="en-US"/>
        </a:p>
      </dgm:t>
    </dgm:pt>
    <dgm:pt modelId="{63AA2D3F-331D-492F-82D5-8A2B6C78BAAD}" type="pres">
      <dgm:prSet presAssocID="{F50BDB3E-817D-4A89-9D71-D9E0B029567B}" presName="parentLeftMargin" presStyleLbl="node1" presStyleIdx="1" presStyleCnt="4"/>
      <dgm:spPr/>
      <dgm:t>
        <a:bodyPr/>
        <a:lstStyle>
          <a:extLst/>
        </a:lstStyle>
        <a:p>
          <a:endParaRPr lang="en-US"/>
        </a:p>
      </dgm:t>
    </dgm:pt>
    <dgm:pt modelId="{2CFD44AC-C5B0-407B-B2EE-07415AFE4DC4}" type="pres">
      <dgm:prSet presAssocID="{F50BDB3E-817D-4A89-9D71-D9E0B029567B}" presName="parentText" presStyleLbl="node1" presStyleIdx="2" presStyleCnt="4" custScaleX="116959" custLinFactNeighborX="-31034" custLinFactNeighborY="-87734">
        <dgm:presLayoutVars>
          <dgm:chMax val="0"/>
          <dgm:bulletEnabled val="1"/>
        </dgm:presLayoutVars>
      </dgm:prSet>
      <dgm:spPr/>
      <dgm:t>
        <a:bodyPr/>
        <a:lstStyle>
          <a:extLst/>
        </a:lstStyle>
        <a:p>
          <a:endParaRPr lang="en-US"/>
        </a:p>
      </dgm:t>
    </dgm:pt>
    <dgm:pt modelId="{E27A153A-8ADD-4646-B3A3-509A74CD0695}" type="pres">
      <dgm:prSet presAssocID="{F50BDB3E-817D-4A89-9D71-D9E0B029567B}" presName="negativeSpace" presStyleCnt="0"/>
      <dgm:spPr/>
      <dgm:t>
        <a:bodyPr/>
        <a:lstStyle>
          <a:extLst/>
        </a:lstStyle>
        <a:p>
          <a:endParaRPr lang="en-US"/>
        </a:p>
      </dgm:t>
    </dgm:pt>
    <dgm:pt modelId="{2DB5D132-AB90-49A4-A479-F0988A86E33E}" type="pres">
      <dgm:prSet presAssocID="{F50BDB3E-817D-4A89-9D71-D9E0B029567B}" presName="childText" presStyleLbl="alignAcc1" presStyleIdx="2" presStyleCnt="4" custLinFactNeighborX="-197" custLinFactNeighborY="-16464">
        <dgm:presLayoutVars>
          <dgm:bulletEnabled val="1"/>
        </dgm:presLayoutVars>
      </dgm:prSet>
      <dgm:spPr>
        <a:ln>
          <a:noFill/>
        </a:ln>
      </dgm:spPr>
      <dgm:t>
        <a:bodyPr/>
        <a:lstStyle>
          <a:extLst/>
        </a:lstStyle>
        <a:p>
          <a:endParaRPr lang="en-US"/>
        </a:p>
      </dgm:t>
    </dgm:pt>
    <dgm:pt modelId="{A5E75685-2820-438A-88AF-159553A570AE}" type="pres">
      <dgm:prSet presAssocID="{25F4C625-3E51-442C-BBB8-3FA715271B27}" presName="spaceBetweenRectangles" presStyleCnt="0"/>
      <dgm:spPr/>
      <dgm:t>
        <a:bodyPr/>
        <a:lstStyle>
          <a:extLst/>
        </a:lstStyle>
        <a:p>
          <a:endParaRPr lang="en-US"/>
        </a:p>
      </dgm:t>
    </dgm:pt>
    <dgm:pt modelId="{3936D63D-3BB5-4099-A097-CE176EB2ABE2}" type="pres">
      <dgm:prSet presAssocID="{ECBD6B98-1CBE-4BAA-AB77-4873C9DB1799}" presName="parentLin" presStyleCnt="0"/>
      <dgm:spPr/>
      <dgm:t>
        <a:bodyPr/>
        <a:lstStyle>
          <a:extLst/>
        </a:lstStyle>
        <a:p>
          <a:endParaRPr lang="en-US"/>
        </a:p>
      </dgm:t>
    </dgm:pt>
    <dgm:pt modelId="{CA895514-6C23-43E3-A15C-728A9EC10843}" type="pres">
      <dgm:prSet presAssocID="{ECBD6B98-1CBE-4BAA-AB77-4873C9DB1799}" presName="parentLeftMargin" presStyleLbl="node1" presStyleIdx="2" presStyleCnt="4"/>
      <dgm:spPr/>
      <dgm:t>
        <a:bodyPr/>
        <a:lstStyle>
          <a:extLst/>
        </a:lstStyle>
        <a:p>
          <a:endParaRPr lang="en-US"/>
        </a:p>
      </dgm:t>
    </dgm:pt>
    <dgm:pt modelId="{D2A5797B-20EE-4298-BA50-C968CEE241D4}" type="pres">
      <dgm:prSet presAssocID="{ECBD6B98-1CBE-4BAA-AB77-4873C9DB1799}" presName="parentText" presStyleLbl="node1" presStyleIdx="3" presStyleCnt="4" custScaleX="116173" custLinFactNeighborX="3448" custLinFactNeighborY="-77128">
        <dgm:presLayoutVars>
          <dgm:chMax val="0"/>
          <dgm:bulletEnabled val="1"/>
        </dgm:presLayoutVars>
      </dgm:prSet>
      <dgm:spPr/>
      <dgm:t>
        <a:bodyPr/>
        <a:lstStyle>
          <a:extLst/>
        </a:lstStyle>
        <a:p>
          <a:endParaRPr lang="en-US"/>
        </a:p>
      </dgm:t>
    </dgm:pt>
    <dgm:pt modelId="{AEA9E5FD-8F48-4CA8-8487-C530B0C74333}" type="pres">
      <dgm:prSet presAssocID="{ECBD6B98-1CBE-4BAA-AB77-4873C9DB1799}" presName="negativeSpace" presStyleCnt="0"/>
      <dgm:spPr/>
      <dgm:t>
        <a:bodyPr/>
        <a:lstStyle>
          <a:extLst/>
        </a:lstStyle>
        <a:p>
          <a:endParaRPr lang="en-US"/>
        </a:p>
      </dgm:t>
    </dgm:pt>
    <dgm:pt modelId="{56015E43-931D-4CAD-85C0-E9EB84437182}" type="pres">
      <dgm:prSet presAssocID="{ECBD6B98-1CBE-4BAA-AB77-4873C9DB1799}" presName="childText" presStyleLbl="alignAcc1" presStyleIdx="3" presStyleCnt="4">
        <dgm:presLayoutVars>
          <dgm:bulletEnabled val="1"/>
        </dgm:presLayoutVars>
      </dgm:prSet>
      <dgm:spPr>
        <a:ln>
          <a:noFill/>
        </a:ln>
      </dgm:spPr>
      <dgm:t>
        <a:bodyPr/>
        <a:lstStyle>
          <a:extLst/>
        </a:lstStyle>
        <a:p>
          <a:endParaRPr lang="en-US"/>
        </a:p>
      </dgm:t>
    </dgm:pt>
  </dgm:ptLst>
  <dgm:cxnLst>
    <dgm:cxn modelId="{BB7C3880-84B8-4132-A017-A815FF6690F4}" srcId="{8554BDF9-8515-4677-9942-0171F000F8EB}" destId="{454F7D82-7281-44D6-974C-45ACD1A118F0}" srcOrd="1" destOrd="0" parTransId="{75B4482A-DC9B-43C0-849A-B4B8E9E403CE}" sibTransId="{EDA332A7-86A5-4E20-9F95-7861CE1360FD}"/>
    <dgm:cxn modelId="{EB840018-7C6C-436F-9A99-D7C18044C3B3}" type="presOf" srcId="{ECBD6B98-1CBE-4BAA-AB77-4873C9DB1799}" destId="{D2A5797B-20EE-4298-BA50-C968CEE241D4}" srcOrd="1" destOrd="0" presId="urn:microsoft.com/office/officeart/2005/8/layout/list1#1"/>
    <dgm:cxn modelId="{1BAF750E-C72C-4661-AABA-C41741AB03F3}" type="presOf" srcId="{ECBD6B98-1CBE-4BAA-AB77-4873C9DB1799}" destId="{CA895514-6C23-43E3-A15C-728A9EC10843}" srcOrd="0" destOrd="0" presId="urn:microsoft.com/office/officeart/2005/8/layout/list1#1"/>
    <dgm:cxn modelId="{8C1A898F-1E9B-41C0-B2FF-D2932BA3C61D}" type="presOf" srcId="{F50BDB3E-817D-4A89-9D71-D9E0B029567B}" destId="{2CFD44AC-C5B0-407B-B2EE-07415AFE4DC4}" srcOrd="1" destOrd="0" presId="urn:microsoft.com/office/officeart/2005/8/layout/list1#1"/>
    <dgm:cxn modelId="{BD35CF0A-4270-47C7-9799-113D42F207FE}" type="presOf" srcId="{454F7D82-7281-44D6-974C-45ACD1A118F0}" destId="{F5EC0456-48FD-4F1A-AA5A-5BA559D4668F}" srcOrd="0" destOrd="0" presId="urn:microsoft.com/office/officeart/2005/8/layout/list1#1"/>
    <dgm:cxn modelId="{1D9E4DA1-94F3-4E9A-8F94-D303A3E4954B}" type="presOf" srcId="{787546C1-DD5C-4D6E-BFDD-D95A52E781AD}" destId="{F4F466C7-208D-4B4A-A865-9D82D8E9F892}" srcOrd="0" destOrd="0" presId="urn:microsoft.com/office/officeart/2005/8/layout/list1#1"/>
    <dgm:cxn modelId="{ADBD4A98-FF11-4FD5-8BD1-8015621DF0A6}" type="presOf" srcId="{F50BDB3E-817D-4A89-9D71-D9E0B029567B}" destId="{63AA2D3F-331D-492F-82D5-8A2B6C78BAAD}" srcOrd="0" destOrd="0" presId="urn:microsoft.com/office/officeart/2005/8/layout/list1#1"/>
    <dgm:cxn modelId="{A045104B-70CA-42EC-BE1F-933B20FE0C6C}" type="presOf" srcId="{8554BDF9-8515-4677-9942-0171F000F8EB}" destId="{9D58511D-D18C-46E6-ADFB-6CDE1389D37F}" srcOrd="0" destOrd="0" presId="urn:microsoft.com/office/officeart/2005/8/layout/list1#1"/>
    <dgm:cxn modelId="{E8EF61B1-515C-44F0-9393-3A960B69FA7A}" srcId="{8554BDF9-8515-4677-9942-0171F000F8EB}" destId="{F50BDB3E-817D-4A89-9D71-D9E0B029567B}" srcOrd="2" destOrd="0" parTransId="{DE0B39BA-A6F3-455E-8022-365CCF701DB7}" sibTransId="{25F4C625-3E51-442C-BBB8-3FA715271B27}"/>
    <dgm:cxn modelId="{493E4E06-13A8-4D13-9274-DA51E1796BF9}" type="presOf" srcId="{454F7D82-7281-44D6-974C-45ACD1A118F0}" destId="{ECEDF7EB-A1AB-48B4-B9D9-308D6980BDE9}" srcOrd="1" destOrd="0" presId="urn:microsoft.com/office/officeart/2005/8/layout/list1#1"/>
    <dgm:cxn modelId="{7BE48F06-505A-4F51-BA61-409D1FF34502}" srcId="{8554BDF9-8515-4677-9942-0171F000F8EB}" destId="{ECBD6B98-1CBE-4BAA-AB77-4873C9DB1799}" srcOrd="3" destOrd="0" parTransId="{A8E7F406-AFD8-48D2-8D82-E8A1F17391BF}" sibTransId="{CF18F627-55D0-4D75-84BC-9F6776290819}"/>
    <dgm:cxn modelId="{DFAEFA4C-B3B0-4C4E-BCD8-BFB53D07C5D0}" srcId="{8554BDF9-8515-4677-9942-0171F000F8EB}" destId="{787546C1-DD5C-4D6E-BFDD-D95A52E781AD}" srcOrd="0" destOrd="0" parTransId="{88942913-D2BB-4DEB-B0E7-EA2B7A6CD360}" sibTransId="{579A9A07-8770-4AC1-9705-76E19F87D269}"/>
    <dgm:cxn modelId="{1F960D66-30BB-43A5-978D-4586E0D1EE4B}" type="presOf" srcId="{787546C1-DD5C-4D6E-BFDD-D95A52E781AD}" destId="{8BC4E78D-0D98-4ED2-B23A-71FEC19A6436}" srcOrd="1" destOrd="0" presId="urn:microsoft.com/office/officeart/2005/8/layout/list1#1"/>
    <dgm:cxn modelId="{58F38F21-C1AF-4887-BDD2-67C958EBE112}" type="presParOf" srcId="{9D58511D-D18C-46E6-ADFB-6CDE1389D37F}" destId="{29EC7F92-6143-4EC7-AD17-ECAF75C06DC8}" srcOrd="0" destOrd="0" presId="urn:microsoft.com/office/officeart/2005/8/layout/list1#1"/>
    <dgm:cxn modelId="{DADC3762-59A6-4495-AFB6-803C0EBF31CA}" type="presParOf" srcId="{29EC7F92-6143-4EC7-AD17-ECAF75C06DC8}" destId="{F4F466C7-208D-4B4A-A865-9D82D8E9F892}" srcOrd="0" destOrd="0" presId="urn:microsoft.com/office/officeart/2005/8/layout/list1#1"/>
    <dgm:cxn modelId="{E7F22966-B938-4F59-AB11-1D2F72D161F1}" type="presParOf" srcId="{29EC7F92-6143-4EC7-AD17-ECAF75C06DC8}" destId="{8BC4E78D-0D98-4ED2-B23A-71FEC19A6436}" srcOrd="1" destOrd="0" presId="urn:microsoft.com/office/officeart/2005/8/layout/list1#1"/>
    <dgm:cxn modelId="{0E1A0FFB-1EED-48FD-B1CB-377651126CF7}" type="presParOf" srcId="{9D58511D-D18C-46E6-ADFB-6CDE1389D37F}" destId="{129CDA7D-4C80-4698-AFD0-7208B5D9749E}" srcOrd="1" destOrd="0" presId="urn:microsoft.com/office/officeart/2005/8/layout/list1#1"/>
    <dgm:cxn modelId="{117F0026-306D-4897-A7AB-6DDC9E43155D}" type="presParOf" srcId="{9D58511D-D18C-46E6-ADFB-6CDE1389D37F}" destId="{EBA8CF1F-3B4A-4B6A-8877-CB03CDDAB1E9}" srcOrd="2" destOrd="0" presId="urn:microsoft.com/office/officeart/2005/8/layout/list1#1"/>
    <dgm:cxn modelId="{C4E8A731-E7BB-4636-9D5B-EAF648980059}" type="presParOf" srcId="{9D58511D-D18C-46E6-ADFB-6CDE1389D37F}" destId="{8BC0D01A-9D98-495C-93AA-A7D9631CDDAD}" srcOrd="3" destOrd="0" presId="urn:microsoft.com/office/officeart/2005/8/layout/list1#1"/>
    <dgm:cxn modelId="{4C9D1A70-0CA2-48FB-A035-041B804F9231}" type="presParOf" srcId="{9D58511D-D18C-46E6-ADFB-6CDE1389D37F}" destId="{E397FB8E-4520-4D6C-B881-D9F9CC2E924F}" srcOrd="4" destOrd="0" presId="urn:microsoft.com/office/officeart/2005/8/layout/list1#1"/>
    <dgm:cxn modelId="{1BAE1498-2DA2-4E6C-8A40-E45CBE466C2E}" type="presParOf" srcId="{E397FB8E-4520-4D6C-B881-D9F9CC2E924F}" destId="{F5EC0456-48FD-4F1A-AA5A-5BA559D4668F}" srcOrd="0" destOrd="0" presId="urn:microsoft.com/office/officeart/2005/8/layout/list1#1"/>
    <dgm:cxn modelId="{5C5EF3BB-1B47-4CF2-89DF-08C292136DC2}" type="presParOf" srcId="{E397FB8E-4520-4D6C-B881-D9F9CC2E924F}" destId="{ECEDF7EB-A1AB-48B4-B9D9-308D6980BDE9}" srcOrd="1" destOrd="0" presId="urn:microsoft.com/office/officeart/2005/8/layout/list1#1"/>
    <dgm:cxn modelId="{FB67D980-CEA1-4E98-928E-04E94895BB25}" type="presParOf" srcId="{9D58511D-D18C-46E6-ADFB-6CDE1389D37F}" destId="{54283434-7205-410C-98C7-C71C1265BEBA}" srcOrd="5" destOrd="0" presId="urn:microsoft.com/office/officeart/2005/8/layout/list1#1"/>
    <dgm:cxn modelId="{17F0C16A-9BCB-414C-9C5C-731F3C76FC3E}" type="presParOf" srcId="{9D58511D-D18C-46E6-ADFB-6CDE1389D37F}" destId="{A9C81248-AACF-461F-A4AC-1CB9F1027ACE}" srcOrd="6" destOrd="0" presId="urn:microsoft.com/office/officeart/2005/8/layout/list1#1"/>
    <dgm:cxn modelId="{C0A4B567-5183-42D9-9520-804466DFCA34}" type="presParOf" srcId="{9D58511D-D18C-46E6-ADFB-6CDE1389D37F}" destId="{E044C1DF-06EC-41AD-A794-4D659F8E7170}" srcOrd="7" destOrd="0" presId="urn:microsoft.com/office/officeart/2005/8/layout/list1#1"/>
    <dgm:cxn modelId="{1C1C1D40-CA92-42B9-BFAE-28CD99A44D41}" type="presParOf" srcId="{9D58511D-D18C-46E6-ADFB-6CDE1389D37F}" destId="{98CD7476-6A48-4BD0-A0B1-E79081300878}" srcOrd="8" destOrd="0" presId="urn:microsoft.com/office/officeart/2005/8/layout/list1#1"/>
    <dgm:cxn modelId="{4D4D46A3-085A-4BE3-B57F-9A2D7D509B49}" type="presParOf" srcId="{98CD7476-6A48-4BD0-A0B1-E79081300878}" destId="{63AA2D3F-331D-492F-82D5-8A2B6C78BAAD}" srcOrd="0" destOrd="0" presId="urn:microsoft.com/office/officeart/2005/8/layout/list1#1"/>
    <dgm:cxn modelId="{1512C15B-9D2F-437F-B2E2-B34C40156561}" type="presParOf" srcId="{98CD7476-6A48-4BD0-A0B1-E79081300878}" destId="{2CFD44AC-C5B0-407B-B2EE-07415AFE4DC4}" srcOrd="1" destOrd="0" presId="urn:microsoft.com/office/officeart/2005/8/layout/list1#1"/>
    <dgm:cxn modelId="{3D942A01-82D7-44FF-A778-F0CF3334B676}" type="presParOf" srcId="{9D58511D-D18C-46E6-ADFB-6CDE1389D37F}" destId="{E27A153A-8ADD-4646-B3A3-509A74CD0695}" srcOrd="9" destOrd="0" presId="urn:microsoft.com/office/officeart/2005/8/layout/list1#1"/>
    <dgm:cxn modelId="{A42D74F1-587B-4CCC-A643-E1D5BA96F0EA}" type="presParOf" srcId="{9D58511D-D18C-46E6-ADFB-6CDE1389D37F}" destId="{2DB5D132-AB90-49A4-A479-F0988A86E33E}" srcOrd="10" destOrd="0" presId="urn:microsoft.com/office/officeart/2005/8/layout/list1#1"/>
    <dgm:cxn modelId="{5783C852-9201-438C-A833-9F29205584EB}" type="presParOf" srcId="{9D58511D-D18C-46E6-ADFB-6CDE1389D37F}" destId="{A5E75685-2820-438A-88AF-159553A570AE}" srcOrd="11" destOrd="0" presId="urn:microsoft.com/office/officeart/2005/8/layout/list1#1"/>
    <dgm:cxn modelId="{CCDE5064-ACC1-4A08-AFD3-9E63FF6474D7}" type="presParOf" srcId="{9D58511D-D18C-46E6-ADFB-6CDE1389D37F}" destId="{3936D63D-3BB5-4099-A097-CE176EB2ABE2}" srcOrd="12" destOrd="0" presId="urn:microsoft.com/office/officeart/2005/8/layout/list1#1"/>
    <dgm:cxn modelId="{E576CB23-7F09-423D-99FE-DBF6A63CADD7}" type="presParOf" srcId="{3936D63D-3BB5-4099-A097-CE176EB2ABE2}" destId="{CA895514-6C23-43E3-A15C-728A9EC10843}" srcOrd="0" destOrd="0" presId="urn:microsoft.com/office/officeart/2005/8/layout/list1#1"/>
    <dgm:cxn modelId="{AE58AA66-CF5C-424D-8B98-EDB2F614DC7A}" type="presParOf" srcId="{3936D63D-3BB5-4099-A097-CE176EB2ABE2}" destId="{D2A5797B-20EE-4298-BA50-C968CEE241D4}" srcOrd="1" destOrd="0" presId="urn:microsoft.com/office/officeart/2005/8/layout/list1#1"/>
    <dgm:cxn modelId="{FBC3D618-2024-4257-B432-280BE2DE600E}" type="presParOf" srcId="{9D58511D-D18C-46E6-ADFB-6CDE1389D37F}" destId="{AEA9E5FD-8F48-4CA8-8487-C530B0C74333}" srcOrd="13" destOrd="0" presId="urn:microsoft.com/office/officeart/2005/8/layout/list1#1"/>
    <dgm:cxn modelId="{341024FC-9245-40AE-9171-0836E2F667E4}" type="presParOf" srcId="{9D58511D-D18C-46E6-ADFB-6CDE1389D37F}" destId="{56015E43-931D-4CAD-85C0-E9EB84437182}" srcOrd="14"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5D35E0-9A5D-4EB8-8A48-4ED52D2D6EAC}" type="doc">
      <dgm:prSet loTypeId="urn:microsoft.com/office/officeart/2005/8/layout/radial6#1" loCatId="cycle" qsTypeId="urn:microsoft.com/office/officeart/2005/8/quickstyle/simple2#2" qsCatId="simple" csTypeId="urn:microsoft.com/office/officeart/2005/8/colors/accent1_2" csCatId="accent1" phldr="1"/>
      <dgm:spPr/>
      <dgm:t>
        <a:bodyPr/>
        <a:lstStyle>
          <a:extLst/>
        </a:lstStyle>
        <a:p>
          <a:endParaRPr lang="en-US"/>
        </a:p>
      </dgm:t>
    </dgm:pt>
    <dgm:pt modelId="{3D4D4D43-95D2-4C91-B240-78430E6218B9}" type="pres">
      <dgm:prSet presAssocID="{105D35E0-9A5D-4EB8-8A48-4ED52D2D6EAC}" presName="Name0" presStyleCnt="0">
        <dgm:presLayoutVars>
          <dgm:chMax val="1"/>
          <dgm:dir/>
          <dgm:animLvl val="ctr"/>
          <dgm:resizeHandles val="exact"/>
        </dgm:presLayoutVars>
      </dgm:prSet>
      <dgm:spPr/>
      <dgm:t>
        <a:bodyPr/>
        <a:lstStyle>
          <a:extLst/>
        </a:lstStyle>
        <a:p>
          <a:endParaRPr lang="en-US"/>
        </a:p>
      </dgm:t>
    </dgm:pt>
  </dgm:ptLst>
  <dgm:cxnLst>
    <dgm:cxn modelId="{BE88EE10-E4CE-4B96-94B3-ABA6A3D2711E}" type="presOf" srcId="{105D35E0-9A5D-4EB8-8A48-4ED52D2D6EAC}" destId="{3D4D4D43-95D2-4C91-B240-78430E6218B9}" srcOrd="0" destOrd="0" presId="urn:microsoft.com/office/officeart/2005/8/layout/radial6#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E36481-D42C-4951-8682-7F21816F857C}" type="doc">
      <dgm:prSet loTypeId="urn:microsoft.com/office/officeart/2005/8/layout/hList7#1" loCatId="list" qsTypeId="urn:microsoft.com/office/officeart/2005/8/quickstyle/simple1" qsCatId="simple" csTypeId="urn:microsoft.com/office/officeart/2005/8/colors/colorful2" csCatId="colorful" phldr="1"/>
      <dgm:spPr/>
    </dgm:pt>
    <dgm:pt modelId="{EF21C91A-5BD5-4558-A321-928C8D3E5DFD}">
      <dgm:prSet phldrT="[Text]"/>
      <dgm:spPr/>
      <dgm:t>
        <a:bodyPr/>
        <a:lstStyle/>
        <a:p>
          <a:r>
            <a:rPr lang="en-US" dirty="0" smtClean="0"/>
            <a:t>Environment</a:t>
          </a:r>
        </a:p>
        <a:p>
          <a:r>
            <a:rPr lang="en-US" dirty="0" smtClean="0"/>
            <a:t>Physical &amp; Virtual</a:t>
          </a:r>
          <a:endParaRPr lang="en-US" dirty="0"/>
        </a:p>
      </dgm:t>
    </dgm:pt>
    <dgm:pt modelId="{29CB2292-F3AD-42FA-AFD0-2C3BDDEE2C92}" type="parTrans" cxnId="{E4D575B7-B5B1-4081-BB5F-225782FD3AEA}">
      <dgm:prSet/>
      <dgm:spPr/>
      <dgm:t>
        <a:bodyPr/>
        <a:lstStyle/>
        <a:p>
          <a:endParaRPr lang="en-US"/>
        </a:p>
      </dgm:t>
    </dgm:pt>
    <dgm:pt modelId="{AF9A7505-510F-4D63-8DD2-19B54B8FC3F9}" type="sibTrans" cxnId="{E4D575B7-B5B1-4081-BB5F-225782FD3AEA}">
      <dgm:prSet/>
      <dgm:spPr/>
      <dgm:t>
        <a:bodyPr/>
        <a:lstStyle/>
        <a:p>
          <a:endParaRPr lang="en-US"/>
        </a:p>
      </dgm:t>
    </dgm:pt>
    <dgm:pt modelId="{2F034B75-CEFC-4DE9-94A4-1C0A4DF16D54}">
      <dgm:prSet phldrT="[Text]"/>
      <dgm:spPr/>
      <dgm:t>
        <a:bodyPr/>
        <a:lstStyle/>
        <a:p>
          <a:r>
            <a:rPr lang="en-US" dirty="0" smtClean="0"/>
            <a:t>Tutor or Adviser practices and relationship</a:t>
          </a:r>
          <a:endParaRPr lang="en-US" dirty="0"/>
        </a:p>
      </dgm:t>
    </dgm:pt>
    <dgm:pt modelId="{208DDD38-F83C-47CA-9A3B-F6651FAA920D}" type="parTrans" cxnId="{39B7629F-86E8-4782-BFE5-F21A5C9E5A69}">
      <dgm:prSet/>
      <dgm:spPr/>
      <dgm:t>
        <a:bodyPr/>
        <a:lstStyle/>
        <a:p>
          <a:endParaRPr lang="en-US"/>
        </a:p>
      </dgm:t>
    </dgm:pt>
    <dgm:pt modelId="{61108E6F-6EC9-4F09-93D9-79674EC7B0FA}" type="sibTrans" cxnId="{39B7629F-86E8-4782-BFE5-F21A5C9E5A69}">
      <dgm:prSet/>
      <dgm:spPr/>
      <dgm:t>
        <a:bodyPr/>
        <a:lstStyle/>
        <a:p>
          <a:endParaRPr lang="en-US"/>
        </a:p>
      </dgm:t>
    </dgm:pt>
    <dgm:pt modelId="{298CA348-0BF6-433B-BE37-6CADAB6AFFBE}">
      <dgm:prSet phldrT="[Text]"/>
      <dgm:spPr/>
      <dgm:t>
        <a:bodyPr/>
        <a:lstStyle/>
        <a:p>
          <a:r>
            <a:rPr lang="en-US" dirty="0" smtClean="0"/>
            <a:t>Motivation </a:t>
          </a:r>
        </a:p>
        <a:p>
          <a:r>
            <a:rPr lang="en-US" dirty="0" smtClean="0"/>
            <a:t>&amp; Students’ perception</a:t>
          </a:r>
          <a:endParaRPr lang="en-US" dirty="0"/>
        </a:p>
      </dgm:t>
    </dgm:pt>
    <dgm:pt modelId="{D76725EF-525F-4D8A-9997-15E0B7A71EC4}" type="parTrans" cxnId="{52C496B6-FA1A-4EEC-9EA7-B6A99E0684ED}">
      <dgm:prSet/>
      <dgm:spPr/>
      <dgm:t>
        <a:bodyPr/>
        <a:lstStyle/>
        <a:p>
          <a:endParaRPr lang="en-US"/>
        </a:p>
      </dgm:t>
    </dgm:pt>
    <dgm:pt modelId="{11A4C16D-234C-489E-97BB-7CC407404C14}" type="sibTrans" cxnId="{52C496B6-FA1A-4EEC-9EA7-B6A99E0684ED}">
      <dgm:prSet/>
      <dgm:spPr/>
      <dgm:t>
        <a:bodyPr/>
        <a:lstStyle/>
        <a:p>
          <a:endParaRPr lang="en-US"/>
        </a:p>
      </dgm:t>
    </dgm:pt>
    <dgm:pt modelId="{6C93AEA6-57C0-44B1-8575-89C7068972E1}" type="pres">
      <dgm:prSet presAssocID="{C5E36481-D42C-4951-8682-7F21816F857C}" presName="Name0" presStyleCnt="0">
        <dgm:presLayoutVars>
          <dgm:dir/>
          <dgm:resizeHandles val="exact"/>
        </dgm:presLayoutVars>
      </dgm:prSet>
      <dgm:spPr/>
    </dgm:pt>
    <dgm:pt modelId="{706A2C36-3C5A-4BB1-B3B0-F487C8B0F4F0}" type="pres">
      <dgm:prSet presAssocID="{C5E36481-D42C-4951-8682-7F21816F857C}" presName="fgShape" presStyleLbl="fgShp" presStyleIdx="0" presStyleCnt="1"/>
      <dgm:spPr/>
    </dgm:pt>
    <dgm:pt modelId="{FF93DB21-642A-40A8-9B41-E104465611E7}" type="pres">
      <dgm:prSet presAssocID="{C5E36481-D42C-4951-8682-7F21816F857C}" presName="linComp" presStyleCnt="0"/>
      <dgm:spPr/>
    </dgm:pt>
    <dgm:pt modelId="{01DC3B75-B125-4960-ADE9-B9DD3DFE3619}" type="pres">
      <dgm:prSet presAssocID="{EF21C91A-5BD5-4558-A321-928C8D3E5DFD}" presName="compNode" presStyleCnt="0"/>
      <dgm:spPr/>
    </dgm:pt>
    <dgm:pt modelId="{1CFAA1FA-CEE7-43E3-BE47-018B50AE3035}" type="pres">
      <dgm:prSet presAssocID="{EF21C91A-5BD5-4558-A321-928C8D3E5DFD}" presName="bkgdShape" presStyleLbl="node1" presStyleIdx="0" presStyleCnt="3"/>
      <dgm:spPr/>
      <dgm:t>
        <a:bodyPr/>
        <a:lstStyle/>
        <a:p>
          <a:endParaRPr lang="en-US"/>
        </a:p>
      </dgm:t>
    </dgm:pt>
    <dgm:pt modelId="{500D1B61-FFB9-4AEE-AFF4-B07911FA13FB}" type="pres">
      <dgm:prSet presAssocID="{EF21C91A-5BD5-4558-A321-928C8D3E5DFD}" presName="nodeTx" presStyleLbl="node1" presStyleIdx="0" presStyleCnt="3">
        <dgm:presLayoutVars>
          <dgm:bulletEnabled val="1"/>
        </dgm:presLayoutVars>
      </dgm:prSet>
      <dgm:spPr/>
      <dgm:t>
        <a:bodyPr/>
        <a:lstStyle/>
        <a:p>
          <a:endParaRPr lang="en-US"/>
        </a:p>
      </dgm:t>
    </dgm:pt>
    <dgm:pt modelId="{CF760935-3CB6-4296-B1BB-55C3D1D5E91D}" type="pres">
      <dgm:prSet presAssocID="{EF21C91A-5BD5-4558-A321-928C8D3E5DFD}" presName="invisiNode" presStyleLbl="node1" presStyleIdx="0" presStyleCnt="3"/>
      <dgm:spPr/>
    </dgm:pt>
    <dgm:pt modelId="{C89EAC1A-1A7C-4E9D-92BF-1973648C304D}" type="pres">
      <dgm:prSet presAssocID="{EF21C91A-5BD5-4558-A321-928C8D3E5DFD}"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dgm:spPr>
      <dgm:t>
        <a:bodyPr/>
        <a:lstStyle/>
        <a:p>
          <a:endParaRPr lang="en-US"/>
        </a:p>
      </dgm:t>
    </dgm:pt>
    <dgm:pt modelId="{D52E3CF2-D01D-4EDB-B966-9D39C6C505BC}" type="pres">
      <dgm:prSet presAssocID="{AF9A7505-510F-4D63-8DD2-19B54B8FC3F9}" presName="sibTrans" presStyleLbl="sibTrans2D1" presStyleIdx="0" presStyleCnt="0"/>
      <dgm:spPr/>
      <dgm:t>
        <a:bodyPr/>
        <a:lstStyle/>
        <a:p>
          <a:endParaRPr lang="en-US"/>
        </a:p>
      </dgm:t>
    </dgm:pt>
    <dgm:pt modelId="{B78300CC-7353-4F4F-B0DE-4DB26B612FEC}" type="pres">
      <dgm:prSet presAssocID="{2F034B75-CEFC-4DE9-94A4-1C0A4DF16D54}" presName="compNode" presStyleCnt="0"/>
      <dgm:spPr/>
    </dgm:pt>
    <dgm:pt modelId="{872AD58A-A7C3-43E7-85CE-F09CB5B3760E}" type="pres">
      <dgm:prSet presAssocID="{2F034B75-CEFC-4DE9-94A4-1C0A4DF16D54}" presName="bkgdShape" presStyleLbl="node1" presStyleIdx="1" presStyleCnt="3"/>
      <dgm:spPr/>
      <dgm:t>
        <a:bodyPr/>
        <a:lstStyle/>
        <a:p>
          <a:endParaRPr lang="en-US"/>
        </a:p>
      </dgm:t>
    </dgm:pt>
    <dgm:pt modelId="{87A5A603-8BBC-48EB-958B-18CDFC2D9B70}" type="pres">
      <dgm:prSet presAssocID="{2F034B75-CEFC-4DE9-94A4-1C0A4DF16D54}" presName="nodeTx" presStyleLbl="node1" presStyleIdx="1" presStyleCnt="3">
        <dgm:presLayoutVars>
          <dgm:bulletEnabled val="1"/>
        </dgm:presLayoutVars>
      </dgm:prSet>
      <dgm:spPr/>
      <dgm:t>
        <a:bodyPr/>
        <a:lstStyle/>
        <a:p>
          <a:endParaRPr lang="en-US"/>
        </a:p>
      </dgm:t>
    </dgm:pt>
    <dgm:pt modelId="{5834C51B-5AD5-4FFF-A34D-A8D166B1B80E}" type="pres">
      <dgm:prSet presAssocID="{2F034B75-CEFC-4DE9-94A4-1C0A4DF16D54}" presName="invisiNode" presStyleLbl="node1" presStyleIdx="1" presStyleCnt="3"/>
      <dgm:spPr/>
    </dgm:pt>
    <dgm:pt modelId="{EF5D28EC-06C8-472D-81A5-1D37F0D93F42}" type="pres">
      <dgm:prSet presAssocID="{2F034B75-CEFC-4DE9-94A4-1C0A4DF16D54}" presName="imagNod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dgm:spPr>
      <dgm:t>
        <a:bodyPr/>
        <a:lstStyle/>
        <a:p>
          <a:endParaRPr lang="en-US"/>
        </a:p>
      </dgm:t>
    </dgm:pt>
    <dgm:pt modelId="{1A97922F-C50B-4907-96EE-BCD27F945950}" type="pres">
      <dgm:prSet presAssocID="{61108E6F-6EC9-4F09-93D9-79674EC7B0FA}" presName="sibTrans" presStyleLbl="sibTrans2D1" presStyleIdx="0" presStyleCnt="0"/>
      <dgm:spPr/>
      <dgm:t>
        <a:bodyPr/>
        <a:lstStyle/>
        <a:p>
          <a:endParaRPr lang="en-US"/>
        </a:p>
      </dgm:t>
    </dgm:pt>
    <dgm:pt modelId="{331F8A2C-D7B5-44D9-8BDB-4B849B34CEB6}" type="pres">
      <dgm:prSet presAssocID="{298CA348-0BF6-433B-BE37-6CADAB6AFFBE}" presName="compNode" presStyleCnt="0"/>
      <dgm:spPr/>
    </dgm:pt>
    <dgm:pt modelId="{CB41E24F-CF16-49DD-AB9A-96915B0DDD15}" type="pres">
      <dgm:prSet presAssocID="{298CA348-0BF6-433B-BE37-6CADAB6AFFBE}" presName="bkgdShape" presStyleLbl="node1" presStyleIdx="2" presStyleCnt="3" custLinFactNeighborX="1023" custLinFactNeighborY="1370"/>
      <dgm:spPr/>
      <dgm:t>
        <a:bodyPr/>
        <a:lstStyle/>
        <a:p>
          <a:endParaRPr lang="en-US"/>
        </a:p>
      </dgm:t>
    </dgm:pt>
    <dgm:pt modelId="{2F82F3BD-D14E-4B18-8D69-B2FBCE808AE4}" type="pres">
      <dgm:prSet presAssocID="{298CA348-0BF6-433B-BE37-6CADAB6AFFBE}" presName="nodeTx" presStyleLbl="node1" presStyleIdx="2" presStyleCnt="3">
        <dgm:presLayoutVars>
          <dgm:bulletEnabled val="1"/>
        </dgm:presLayoutVars>
      </dgm:prSet>
      <dgm:spPr/>
      <dgm:t>
        <a:bodyPr/>
        <a:lstStyle/>
        <a:p>
          <a:endParaRPr lang="en-US"/>
        </a:p>
      </dgm:t>
    </dgm:pt>
    <dgm:pt modelId="{73A88127-BC15-4342-9FF1-1D33FA0DAE61}" type="pres">
      <dgm:prSet presAssocID="{298CA348-0BF6-433B-BE37-6CADAB6AFFBE}" presName="invisiNode" presStyleLbl="node1" presStyleIdx="2" presStyleCnt="3"/>
      <dgm:spPr/>
    </dgm:pt>
    <dgm:pt modelId="{D92CA8E6-B517-4A99-B11B-0D4954FD6833}" type="pres">
      <dgm:prSet presAssocID="{298CA348-0BF6-433B-BE37-6CADAB6AFFBE}" presName="imagNode" presStyleLbl="fgImgPlace1" presStyleIdx="2" presStyleCnt="3"/>
      <dgm:spPr>
        <a:blipFill rotWithShape="1">
          <a:blip xmlns:r="http://schemas.openxmlformats.org/officeDocument/2006/relationships" r:embed="rId3"/>
          <a:stretch>
            <a:fillRect/>
          </a:stretch>
        </a:blipFill>
      </dgm:spPr>
    </dgm:pt>
  </dgm:ptLst>
  <dgm:cxnLst>
    <dgm:cxn modelId="{973F35CD-6A77-465A-BF86-CACF1F0D8E62}" type="presOf" srcId="{AF9A7505-510F-4D63-8DD2-19B54B8FC3F9}" destId="{D52E3CF2-D01D-4EDB-B966-9D39C6C505BC}" srcOrd="0" destOrd="0" presId="urn:microsoft.com/office/officeart/2005/8/layout/hList7#1"/>
    <dgm:cxn modelId="{C9A8796C-ECD0-422C-BA32-4A2F4FE6D166}" type="presOf" srcId="{61108E6F-6EC9-4F09-93D9-79674EC7B0FA}" destId="{1A97922F-C50B-4907-96EE-BCD27F945950}" srcOrd="0" destOrd="0" presId="urn:microsoft.com/office/officeart/2005/8/layout/hList7#1"/>
    <dgm:cxn modelId="{B2F6E6B1-F390-40AC-943B-B5A377F1AFC8}" type="presOf" srcId="{2F034B75-CEFC-4DE9-94A4-1C0A4DF16D54}" destId="{87A5A603-8BBC-48EB-958B-18CDFC2D9B70}" srcOrd="1" destOrd="0" presId="urn:microsoft.com/office/officeart/2005/8/layout/hList7#1"/>
    <dgm:cxn modelId="{2470BFE6-B5B7-4976-B08F-E5930A3E17F0}" type="presOf" srcId="{EF21C91A-5BD5-4558-A321-928C8D3E5DFD}" destId="{500D1B61-FFB9-4AEE-AFF4-B07911FA13FB}" srcOrd="1" destOrd="0" presId="urn:microsoft.com/office/officeart/2005/8/layout/hList7#1"/>
    <dgm:cxn modelId="{E4D575B7-B5B1-4081-BB5F-225782FD3AEA}" srcId="{C5E36481-D42C-4951-8682-7F21816F857C}" destId="{EF21C91A-5BD5-4558-A321-928C8D3E5DFD}" srcOrd="0" destOrd="0" parTransId="{29CB2292-F3AD-42FA-AFD0-2C3BDDEE2C92}" sibTransId="{AF9A7505-510F-4D63-8DD2-19B54B8FC3F9}"/>
    <dgm:cxn modelId="{52C496B6-FA1A-4EEC-9EA7-B6A99E0684ED}" srcId="{C5E36481-D42C-4951-8682-7F21816F857C}" destId="{298CA348-0BF6-433B-BE37-6CADAB6AFFBE}" srcOrd="2" destOrd="0" parTransId="{D76725EF-525F-4D8A-9997-15E0B7A71EC4}" sibTransId="{11A4C16D-234C-489E-97BB-7CC407404C14}"/>
    <dgm:cxn modelId="{1FE65519-0028-4C35-A25F-0DA01B38C8C0}" type="presOf" srcId="{EF21C91A-5BD5-4558-A321-928C8D3E5DFD}" destId="{1CFAA1FA-CEE7-43E3-BE47-018B50AE3035}" srcOrd="0" destOrd="0" presId="urn:microsoft.com/office/officeart/2005/8/layout/hList7#1"/>
    <dgm:cxn modelId="{F4F73155-FD47-4CB8-B05C-90C51EE81CE1}" type="presOf" srcId="{C5E36481-D42C-4951-8682-7F21816F857C}" destId="{6C93AEA6-57C0-44B1-8575-89C7068972E1}" srcOrd="0" destOrd="0" presId="urn:microsoft.com/office/officeart/2005/8/layout/hList7#1"/>
    <dgm:cxn modelId="{10616934-B791-4D16-830A-204B1C563453}" type="presOf" srcId="{298CA348-0BF6-433B-BE37-6CADAB6AFFBE}" destId="{2F82F3BD-D14E-4B18-8D69-B2FBCE808AE4}" srcOrd="1" destOrd="0" presId="urn:microsoft.com/office/officeart/2005/8/layout/hList7#1"/>
    <dgm:cxn modelId="{5F8441AB-7221-46FD-9CC1-2FE9350E7211}" type="presOf" srcId="{2F034B75-CEFC-4DE9-94A4-1C0A4DF16D54}" destId="{872AD58A-A7C3-43E7-85CE-F09CB5B3760E}" srcOrd="0" destOrd="0" presId="urn:microsoft.com/office/officeart/2005/8/layout/hList7#1"/>
    <dgm:cxn modelId="{39B7629F-86E8-4782-BFE5-F21A5C9E5A69}" srcId="{C5E36481-D42C-4951-8682-7F21816F857C}" destId="{2F034B75-CEFC-4DE9-94A4-1C0A4DF16D54}" srcOrd="1" destOrd="0" parTransId="{208DDD38-F83C-47CA-9A3B-F6651FAA920D}" sibTransId="{61108E6F-6EC9-4F09-93D9-79674EC7B0FA}"/>
    <dgm:cxn modelId="{F36AFC7E-E16F-45C0-BEC4-145AF25458F3}" type="presOf" srcId="{298CA348-0BF6-433B-BE37-6CADAB6AFFBE}" destId="{CB41E24F-CF16-49DD-AB9A-96915B0DDD15}" srcOrd="0" destOrd="0" presId="urn:microsoft.com/office/officeart/2005/8/layout/hList7#1"/>
    <dgm:cxn modelId="{75D61D5A-3221-4FA9-843D-E488DABC7AB8}" type="presParOf" srcId="{6C93AEA6-57C0-44B1-8575-89C7068972E1}" destId="{706A2C36-3C5A-4BB1-B3B0-F487C8B0F4F0}" srcOrd="0" destOrd="0" presId="urn:microsoft.com/office/officeart/2005/8/layout/hList7#1"/>
    <dgm:cxn modelId="{ADCC33FA-8CB2-479C-ABF3-7D4ED689E0EA}" type="presParOf" srcId="{6C93AEA6-57C0-44B1-8575-89C7068972E1}" destId="{FF93DB21-642A-40A8-9B41-E104465611E7}" srcOrd="1" destOrd="0" presId="urn:microsoft.com/office/officeart/2005/8/layout/hList7#1"/>
    <dgm:cxn modelId="{E5819C2D-8AAA-43CA-B0DC-EABED6C17EC9}" type="presParOf" srcId="{FF93DB21-642A-40A8-9B41-E104465611E7}" destId="{01DC3B75-B125-4960-ADE9-B9DD3DFE3619}" srcOrd="0" destOrd="0" presId="urn:microsoft.com/office/officeart/2005/8/layout/hList7#1"/>
    <dgm:cxn modelId="{4E8DCFD2-2F81-4D97-8DB8-A4ADDEF41FC6}" type="presParOf" srcId="{01DC3B75-B125-4960-ADE9-B9DD3DFE3619}" destId="{1CFAA1FA-CEE7-43E3-BE47-018B50AE3035}" srcOrd="0" destOrd="0" presId="urn:microsoft.com/office/officeart/2005/8/layout/hList7#1"/>
    <dgm:cxn modelId="{FA581C3C-4C12-481B-BDAF-9B327E5F7800}" type="presParOf" srcId="{01DC3B75-B125-4960-ADE9-B9DD3DFE3619}" destId="{500D1B61-FFB9-4AEE-AFF4-B07911FA13FB}" srcOrd="1" destOrd="0" presId="urn:microsoft.com/office/officeart/2005/8/layout/hList7#1"/>
    <dgm:cxn modelId="{B0AAA0DB-D491-47A8-B61B-D4446C7706AD}" type="presParOf" srcId="{01DC3B75-B125-4960-ADE9-B9DD3DFE3619}" destId="{CF760935-3CB6-4296-B1BB-55C3D1D5E91D}" srcOrd="2" destOrd="0" presId="urn:microsoft.com/office/officeart/2005/8/layout/hList7#1"/>
    <dgm:cxn modelId="{7AADEE8B-9DC1-4F67-88EF-D8E752EF52B9}" type="presParOf" srcId="{01DC3B75-B125-4960-ADE9-B9DD3DFE3619}" destId="{C89EAC1A-1A7C-4E9D-92BF-1973648C304D}" srcOrd="3" destOrd="0" presId="urn:microsoft.com/office/officeart/2005/8/layout/hList7#1"/>
    <dgm:cxn modelId="{FB4BC5DD-D629-4C7A-B3BE-C0C6A783E420}" type="presParOf" srcId="{FF93DB21-642A-40A8-9B41-E104465611E7}" destId="{D52E3CF2-D01D-4EDB-B966-9D39C6C505BC}" srcOrd="1" destOrd="0" presId="urn:microsoft.com/office/officeart/2005/8/layout/hList7#1"/>
    <dgm:cxn modelId="{E070D311-7AEC-4C52-AEA3-C0497D9A9323}" type="presParOf" srcId="{FF93DB21-642A-40A8-9B41-E104465611E7}" destId="{B78300CC-7353-4F4F-B0DE-4DB26B612FEC}" srcOrd="2" destOrd="0" presId="urn:microsoft.com/office/officeart/2005/8/layout/hList7#1"/>
    <dgm:cxn modelId="{4BD6831C-68CD-456B-93B7-BA434DE0BE8E}" type="presParOf" srcId="{B78300CC-7353-4F4F-B0DE-4DB26B612FEC}" destId="{872AD58A-A7C3-43E7-85CE-F09CB5B3760E}" srcOrd="0" destOrd="0" presId="urn:microsoft.com/office/officeart/2005/8/layout/hList7#1"/>
    <dgm:cxn modelId="{5FB4DF35-DEFF-4A86-8E7D-7F15A0833779}" type="presParOf" srcId="{B78300CC-7353-4F4F-B0DE-4DB26B612FEC}" destId="{87A5A603-8BBC-48EB-958B-18CDFC2D9B70}" srcOrd="1" destOrd="0" presId="urn:microsoft.com/office/officeart/2005/8/layout/hList7#1"/>
    <dgm:cxn modelId="{12C808DB-50BB-4C93-9135-E8AED3C8CC25}" type="presParOf" srcId="{B78300CC-7353-4F4F-B0DE-4DB26B612FEC}" destId="{5834C51B-5AD5-4FFF-A34D-A8D166B1B80E}" srcOrd="2" destOrd="0" presId="urn:microsoft.com/office/officeart/2005/8/layout/hList7#1"/>
    <dgm:cxn modelId="{932A282B-0C46-4129-BCDE-A9466F3EF95E}" type="presParOf" srcId="{B78300CC-7353-4F4F-B0DE-4DB26B612FEC}" destId="{EF5D28EC-06C8-472D-81A5-1D37F0D93F42}" srcOrd="3" destOrd="0" presId="urn:microsoft.com/office/officeart/2005/8/layout/hList7#1"/>
    <dgm:cxn modelId="{0C96FD0A-14F9-4AFF-B5CD-934442F657A7}" type="presParOf" srcId="{FF93DB21-642A-40A8-9B41-E104465611E7}" destId="{1A97922F-C50B-4907-96EE-BCD27F945950}" srcOrd="3" destOrd="0" presId="urn:microsoft.com/office/officeart/2005/8/layout/hList7#1"/>
    <dgm:cxn modelId="{BA1ADDB5-0F4B-447C-BDCA-3C9C79766331}" type="presParOf" srcId="{FF93DB21-642A-40A8-9B41-E104465611E7}" destId="{331F8A2C-D7B5-44D9-8BDB-4B849B34CEB6}" srcOrd="4" destOrd="0" presId="urn:microsoft.com/office/officeart/2005/8/layout/hList7#1"/>
    <dgm:cxn modelId="{9791349F-A149-42CA-9334-3B59F0B420FE}" type="presParOf" srcId="{331F8A2C-D7B5-44D9-8BDB-4B849B34CEB6}" destId="{CB41E24F-CF16-49DD-AB9A-96915B0DDD15}" srcOrd="0" destOrd="0" presId="urn:microsoft.com/office/officeart/2005/8/layout/hList7#1"/>
    <dgm:cxn modelId="{13A08A6D-526E-462D-A515-2510BA691E3A}" type="presParOf" srcId="{331F8A2C-D7B5-44D9-8BDB-4B849B34CEB6}" destId="{2F82F3BD-D14E-4B18-8D69-B2FBCE808AE4}" srcOrd="1" destOrd="0" presId="urn:microsoft.com/office/officeart/2005/8/layout/hList7#1"/>
    <dgm:cxn modelId="{E2552299-68F2-421E-8921-74943C88FC19}" type="presParOf" srcId="{331F8A2C-D7B5-44D9-8BDB-4B849B34CEB6}" destId="{73A88127-BC15-4342-9FF1-1D33FA0DAE61}" srcOrd="2" destOrd="0" presId="urn:microsoft.com/office/officeart/2005/8/layout/hList7#1"/>
    <dgm:cxn modelId="{5CDF4883-3B5A-4748-984F-1046C85B6C8F}" type="presParOf" srcId="{331F8A2C-D7B5-44D9-8BDB-4B849B34CEB6}" destId="{D92CA8E6-B517-4A99-B11B-0D4954FD6833}"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5D35E0-9A5D-4EB8-8A48-4ED52D2D6EAC}" type="doc">
      <dgm:prSet loTypeId="urn:microsoft.com/office/officeart/2005/8/layout/matrix1#1" loCatId="matrix" qsTypeId="urn:microsoft.com/office/officeart/2005/8/quickstyle/3d6#1" qsCatId="3D" csTypeId="urn:microsoft.com/office/officeart/2005/8/colors/colorful1#2" csCatId="colorful" phldr="1"/>
      <dgm:spPr/>
      <dgm:t>
        <a:bodyPr/>
        <a:lstStyle>
          <a:extLst/>
        </a:lstStyle>
        <a:p>
          <a:endParaRPr lang="en-US"/>
        </a:p>
      </dgm:t>
    </dgm:pt>
    <dgm:pt modelId="{F9A846BA-06FB-46AF-80ED-5EA0073A08FA}">
      <dgm:prSet phldrT="[Text]"/>
      <dgm:spPr/>
      <dgm:t>
        <a:bodyPr/>
        <a:lstStyle>
          <a:extLst/>
        </a:lstStyle>
        <a:p>
          <a:r>
            <a:rPr lang="en-US" dirty="0" smtClean="0"/>
            <a:t>CONCEPTUAL FRAMEWORK</a:t>
          </a:r>
          <a:endParaRPr lang="en-US" dirty="0"/>
        </a:p>
      </dgm:t>
    </dgm:pt>
    <dgm:pt modelId="{867140E2-327F-4343-AA77-39B40F758E20}" type="parTrans" cxnId="{E0A59ECF-A5D6-4165-81D6-37160CDE59E0}">
      <dgm:prSet/>
      <dgm:spPr/>
      <dgm:t>
        <a:bodyPr/>
        <a:lstStyle>
          <a:extLst/>
        </a:lstStyle>
        <a:p>
          <a:endParaRPr lang="en-US"/>
        </a:p>
      </dgm:t>
    </dgm:pt>
    <dgm:pt modelId="{D054D334-137E-4116-BF8C-3B5A64D95A38}" type="sibTrans" cxnId="{E0A59ECF-A5D6-4165-81D6-37160CDE59E0}">
      <dgm:prSet/>
      <dgm:spPr/>
      <dgm:t>
        <a:bodyPr/>
        <a:lstStyle>
          <a:extLst/>
        </a:lstStyle>
        <a:p>
          <a:endParaRPr lang="en-US"/>
        </a:p>
      </dgm:t>
    </dgm:pt>
    <dgm:pt modelId="{F158A836-9807-4BB5-96D7-55AAE48F5E54}">
      <dgm:prSet phldrT="[Text]"/>
      <dgm:spPr/>
      <dgm:t>
        <a:bodyPr/>
        <a:lstStyle>
          <a:extLst/>
        </a:lstStyle>
        <a:p>
          <a:r>
            <a:rPr lang="en-US" dirty="0" smtClean="0"/>
            <a:t>QUESTIONNAIRE TO ALL STUDENT USERS IN THE SEMESTER</a:t>
          </a:r>
          <a:endParaRPr lang="en-US" dirty="0"/>
        </a:p>
      </dgm:t>
    </dgm:pt>
    <dgm:pt modelId="{558C0938-D0E9-4B08-AF25-06F808A3FD1D}" type="parTrans" cxnId="{5DEF2495-9985-44C6-8EDA-3F14AE904248}">
      <dgm:prSet/>
      <dgm:spPr/>
      <dgm:t>
        <a:bodyPr/>
        <a:lstStyle>
          <a:extLst/>
        </a:lstStyle>
        <a:p>
          <a:endParaRPr lang="en-US"/>
        </a:p>
      </dgm:t>
    </dgm:pt>
    <dgm:pt modelId="{641FD4FB-DEB5-4BAD-8DE6-FF7449A706FD}" type="sibTrans" cxnId="{5DEF2495-9985-44C6-8EDA-3F14AE904248}">
      <dgm:prSet/>
      <dgm:spPr/>
      <dgm:t>
        <a:bodyPr/>
        <a:lstStyle>
          <a:extLst/>
        </a:lstStyle>
        <a:p>
          <a:endParaRPr lang="en-US"/>
        </a:p>
      </dgm:t>
    </dgm:pt>
    <dgm:pt modelId="{1D5437B4-AE63-4725-B3BF-757CE9D3B51A}">
      <dgm:prSet phldrT="[Text]"/>
      <dgm:spPr/>
      <dgm:t>
        <a:bodyPr/>
        <a:lstStyle>
          <a:extLst/>
        </a:lstStyle>
        <a:p>
          <a:r>
            <a:rPr lang="en-US" dirty="0" smtClean="0"/>
            <a:t>SEMI-STRUCTURED INTERVIEW</a:t>
          </a:r>
          <a:endParaRPr lang="en-US" dirty="0"/>
        </a:p>
      </dgm:t>
    </dgm:pt>
    <dgm:pt modelId="{EE3EA5B9-D085-48DC-A4C9-23E6FD27D486}" type="parTrans" cxnId="{1890C31B-6C5A-492A-B02D-6A7C8BDE111A}">
      <dgm:prSet/>
      <dgm:spPr/>
      <dgm:t>
        <a:bodyPr/>
        <a:lstStyle>
          <a:extLst/>
        </a:lstStyle>
        <a:p>
          <a:endParaRPr lang="en-US"/>
        </a:p>
      </dgm:t>
    </dgm:pt>
    <dgm:pt modelId="{77151872-762C-4E0C-84E2-38FC583BA821}" type="sibTrans" cxnId="{1890C31B-6C5A-492A-B02D-6A7C8BDE111A}">
      <dgm:prSet/>
      <dgm:spPr/>
      <dgm:t>
        <a:bodyPr/>
        <a:lstStyle>
          <a:extLst/>
        </a:lstStyle>
        <a:p>
          <a:endParaRPr lang="en-US"/>
        </a:p>
      </dgm:t>
    </dgm:pt>
    <dgm:pt modelId="{F4DD7773-E0F0-4CA0-AE12-39FE24E2D38B}">
      <dgm:prSet phldrT="[Text]"/>
      <dgm:spPr/>
      <dgm:t>
        <a:bodyPr/>
        <a:lstStyle>
          <a:extLst/>
        </a:lstStyle>
        <a:p>
          <a:r>
            <a:rPr lang="en-US" dirty="0" smtClean="0"/>
            <a:t>INTERVIEW SAC COORDINATOR &amp; DOCUMENTATION</a:t>
          </a:r>
          <a:endParaRPr lang="en-US" dirty="0"/>
        </a:p>
      </dgm:t>
    </dgm:pt>
    <dgm:pt modelId="{5EB1A185-9242-4C2E-BC90-611B22CE7796}" type="parTrans" cxnId="{71F9C174-A9A7-4C4B-82AD-F0A584F94B69}">
      <dgm:prSet/>
      <dgm:spPr/>
      <dgm:t>
        <a:bodyPr/>
        <a:lstStyle>
          <a:extLst/>
        </a:lstStyle>
        <a:p>
          <a:endParaRPr lang="en-US"/>
        </a:p>
      </dgm:t>
    </dgm:pt>
    <dgm:pt modelId="{BDF0DF6A-C77C-48ED-8BA1-44B4EE5AE580}" type="sibTrans" cxnId="{71F9C174-A9A7-4C4B-82AD-F0A584F94B69}">
      <dgm:prSet/>
      <dgm:spPr/>
      <dgm:t>
        <a:bodyPr/>
        <a:lstStyle>
          <a:extLst/>
        </a:lstStyle>
        <a:p>
          <a:endParaRPr lang="en-US"/>
        </a:p>
      </dgm:t>
    </dgm:pt>
    <dgm:pt modelId="{E7099059-3858-4031-AA26-70F1AE740B29}">
      <dgm:prSet phldrT="[Text]"/>
      <dgm:spPr/>
      <dgm:t>
        <a:bodyPr/>
        <a:lstStyle>
          <a:extLst/>
        </a:lstStyle>
        <a:p>
          <a:r>
            <a:rPr lang="en-US" dirty="0" smtClean="0"/>
            <a:t>SAC TUTORS </a:t>
          </a:r>
        </a:p>
        <a:p>
          <a:r>
            <a:rPr lang="en-US" dirty="0" smtClean="0"/>
            <a:t>FOCUS GROUP</a:t>
          </a:r>
          <a:endParaRPr lang="en-US" dirty="0"/>
        </a:p>
      </dgm:t>
    </dgm:pt>
    <dgm:pt modelId="{2AD9F856-1FCF-4306-9F3B-5565B9795A99}" type="parTrans" cxnId="{C6BE03DB-B2D6-41F0-AD77-FF31B62F1DBE}">
      <dgm:prSet/>
      <dgm:spPr/>
      <dgm:t>
        <a:bodyPr/>
        <a:lstStyle>
          <a:extLst/>
        </a:lstStyle>
        <a:p>
          <a:endParaRPr lang="en-US"/>
        </a:p>
      </dgm:t>
    </dgm:pt>
    <dgm:pt modelId="{05C988DA-E2F2-414D-AFF5-AF61883FBE3F}" type="sibTrans" cxnId="{C6BE03DB-B2D6-41F0-AD77-FF31B62F1DBE}">
      <dgm:prSet/>
      <dgm:spPr/>
      <dgm:t>
        <a:bodyPr/>
        <a:lstStyle>
          <a:extLst/>
        </a:lstStyle>
        <a:p>
          <a:endParaRPr lang="en-US"/>
        </a:p>
      </dgm:t>
    </dgm:pt>
    <dgm:pt modelId="{BFC31097-458E-4F60-9C82-108FD60BDAB0}" type="pres">
      <dgm:prSet presAssocID="{105D35E0-9A5D-4EB8-8A48-4ED52D2D6EAC}" presName="Name0" presStyleCnt="0">
        <dgm:presLayoutVars>
          <dgm:chMax val="1"/>
          <dgm:dir/>
          <dgm:animLvl val="ctr"/>
          <dgm:resizeHandles val="exact"/>
        </dgm:presLayoutVars>
      </dgm:prSet>
      <dgm:spPr/>
      <dgm:t>
        <a:bodyPr/>
        <a:lstStyle>
          <a:extLst/>
        </a:lstStyle>
        <a:p>
          <a:endParaRPr lang="en-US"/>
        </a:p>
      </dgm:t>
    </dgm:pt>
    <dgm:pt modelId="{1221CBED-D293-43F5-BC03-AAC365EA0A4C}" type="pres">
      <dgm:prSet presAssocID="{105D35E0-9A5D-4EB8-8A48-4ED52D2D6EAC}" presName="matrix" presStyleCnt="0"/>
      <dgm:spPr/>
      <dgm:t>
        <a:bodyPr/>
        <a:lstStyle>
          <a:extLst/>
        </a:lstStyle>
        <a:p>
          <a:endParaRPr lang="en-US"/>
        </a:p>
      </dgm:t>
    </dgm:pt>
    <dgm:pt modelId="{FFB9287B-8E97-4F8F-B24C-D9F2A4B775E7}" type="pres">
      <dgm:prSet presAssocID="{105D35E0-9A5D-4EB8-8A48-4ED52D2D6EAC}" presName="tile1" presStyleLbl="node1" presStyleIdx="0" presStyleCnt="4"/>
      <dgm:spPr/>
      <dgm:t>
        <a:bodyPr/>
        <a:lstStyle>
          <a:extLst/>
        </a:lstStyle>
        <a:p>
          <a:endParaRPr lang="en-US"/>
        </a:p>
      </dgm:t>
    </dgm:pt>
    <dgm:pt modelId="{19A5FE15-19D2-4AF0-857B-79ACE9A0464C}" type="pres">
      <dgm:prSet presAssocID="{105D35E0-9A5D-4EB8-8A48-4ED52D2D6EAC}" presName="tile1text" presStyleLbl="node1" presStyleIdx="0" presStyleCnt="4">
        <dgm:presLayoutVars>
          <dgm:chMax val="0"/>
          <dgm:chPref val="0"/>
          <dgm:bulletEnabled val="1"/>
        </dgm:presLayoutVars>
      </dgm:prSet>
      <dgm:spPr/>
      <dgm:t>
        <a:bodyPr/>
        <a:lstStyle>
          <a:extLst/>
        </a:lstStyle>
        <a:p>
          <a:endParaRPr lang="en-US"/>
        </a:p>
      </dgm:t>
    </dgm:pt>
    <dgm:pt modelId="{A1B2E022-D947-4A36-9425-E70251C9DC27}" type="pres">
      <dgm:prSet presAssocID="{105D35E0-9A5D-4EB8-8A48-4ED52D2D6EAC}" presName="tile2" presStyleLbl="node1" presStyleIdx="1" presStyleCnt="4"/>
      <dgm:spPr/>
      <dgm:t>
        <a:bodyPr/>
        <a:lstStyle>
          <a:extLst/>
        </a:lstStyle>
        <a:p>
          <a:endParaRPr lang="en-US"/>
        </a:p>
      </dgm:t>
    </dgm:pt>
    <dgm:pt modelId="{9F35149E-0314-4C0F-BF5A-644C750C05EB}" type="pres">
      <dgm:prSet presAssocID="{105D35E0-9A5D-4EB8-8A48-4ED52D2D6EAC}" presName="tile2text" presStyleLbl="node1" presStyleIdx="1" presStyleCnt="4">
        <dgm:presLayoutVars>
          <dgm:chMax val="0"/>
          <dgm:chPref val="0"/>
          <dgm:bulletEnabled val="1"/>
        </dgm:presLayoutVars>
      </dgm:prSet>
      <dgm:spPr/>
      <dgm:t>
        <a:bodyPr/>
        <a:lstStyle>
          <a:extLst/>
        </a:lstStyle>
        <a:p>
          <a:endParaRPr lang="en-US"/>
        </a:p>
      </dgm:t>
    </dgm:pt>
    <dgm:pt modelId="{906459C7-473F-4025-96D9-132B0F109E5D}" type="pres">
      <dgm:prSet presAssocID="{105D35E0-9A5D-4EB8-8A48-4ED52D2D6EAC}" presName="tile3" presStyleLbl="node1" presStyleIdx="2" presStyleCnt="4"/>
      <dgm:spPr/>
      <dgm:t>
        <a:bodyPr/>
        <a:lstStyle>
          <a:extLst/>
        </a:lstStyle>
        <a:p>
          <a:endParaRPr lang="en-US"/>
        </a:p>
      </dgm:t>
    </dgm:pt>
    <dgm:pt modelId="{A41ED008-30D3-4CD3-B843-9A1634C34588}" type="pres">
      <dgm:prSet presAssocID="{105D35E0-9A5D-4EB8-8A48-4ED52D2D6EAC}" presName="tile3text" presStyleLbl="node1" presStyleIdx="2" presStyleCnt="4">
        <dgm:presLayoutVars>
          <dgm:chMax val="0"/>
          <dgm:chPref val="0"/>
          <dgm:bulletEnabled val="1"/>
        </dgm:presLayoutVars>
      </dgm:prSet>
      <dgm:spPr/>
      <dgm:t>
        <a:bodyPr/>
        <a:lstStyle>
          <a:extLst/>
        </a:lstStyle>
        <a:p>
          <a:endParaRPr lang="en-US"/>
        </a:p>
      </dgm:t>
    </dgm:pt>
    <dgm:pt modelId="{F013E633-9EB5-4600-B43A-0DAC78F0D6C6}" type="pres">
      <dgm:prSet presAssocID="{105D35E0-9A5D-4EB8-8A48-4ED52D2D6EAC}" presName="tile4" presStyleLbl="node1" presStyleIdx="3" presStyleCnt="4"/>
      <dgm:spPr/>
      <dgm:t>
        <a:bodyPr/>
        <a:lstStyle>
          <a:extLst/>
        </a:lstStyle>
        <a:p>
          <a:endParaRPr lang="en-US"/>
        </a:p>
      </dgm:t>
    </dgm:pt>
    <dgm:pt modelId="{449187C2-A2EB-4C6F-B55F-00A2FFFAF56A}" type="pres">
      <dgm:prSet presAssocID="{105D35E0-9A5D-4EB8-8A48-4ED52D2D6EAC}" presName="tile4text" presStyleLbl="node1" presStyleIdx="3" presStyleCnt="4">
        <dgm:presLayoutVars>
          <dgm:chMax val="0"/>
          <dgm:chPref val="0"/>
          <dgm:bulletEnabled val="1"/>
        </dgm:presLayoutVars>
      </dgm:prSet>
      <dgm:spPr/>
      <dgm:t>
        <a:bodyPr/>
        <a:lstStyle>
          <a:extLst/>
        </a:lstStyle>
        <a:p>
          <a:endParaRPr lang="en-US"/>
        </a:p>
      </dgm:t>
    </dgm:pt>
    <dgm:pt modelId="{DD53D959-CC82-417F-9E8B-65A2DCA788A7}" type="pres">
      <dgm:prSet presAssocID="{105D35E0-9A5D-4EB8-8A48-4ED52D2D6EAC}" presName="centerTile" presStyleLbl="fgShp" presStyleIdx="0" presStyleCnt="1">
        <dgm:presLayoutVars>
          <dgm:chMax val="0"/>
          <dgm:chPref val="0"/>
        </dgm:presLayoutVars>
      </dgm:prSet>
      <dgm:spPr/>
      <dgm:t>
        <a:bodyPr/>
        <a:lstStyle>
          <a:extLst/>
        </a:lstStyle>
        <a:p>
          <a:endParaRPr lang="en-US"/>
        </a:p>
      </dgm:t>
    </dgm:pt>
  </dgm:ptLst>
  <dgm:cxnLst>
    <dgm:cxn modelId="{AF77403E-134B-4072-8A07-3AA161D93D16}" type="presOf" srcId="{1D5437B4-AE63-4725-B3BF-757CE9D3B51A}" destId="{9F35149E-0314-4C0F-BF5A-644C750C05EB}" srcOrd="1" destOrd="0" presId="urn:microsoft.com/office/officeart/2005/8/layout/matrix1#1"/>
    <dgm:cxn modelId="{D8EB83E0-041A-4453-A8B2-E27286B1BD55}" type="presOf" srcId="{F9A846BA-06FB-46AF-80ED-5EA0073A08FA}" destId="{DD53D959-CC82-417F-9E8B-65A2DCA788A7}" srcOrd="0" destOrd="0" presId="urn:microsoft.com/office/officeart/2005/8/layout/matrix1#1"/>
    <dgm:cxn modelId="{E0A59ECF-A5D6-4165-81D6-37160CDE59E0}" srcId="{105D35E0-9A5D-4EB8-8A48-4ED52D2D6EAC}" destId="{F9A846BA-06FB-46AF-80ED-5EA0073A08FA}" srcOrd="0" destOrd="0" parTransId="{867140E2-327F-4343-AA77-39B40F758E20}" sibTransId="{D054D334-137E-4116-BF8C-3B5A64D95A38}"/>
    <dgm:cxn modelId="{08CBCAE8-0530-4C5B-B96B-A9A9C63BC37C}" type="presOf" srcId="{F4DD7773-E0F0-4CA0-AE12-39FE24E2D38B}" destId="{906459C7-473F-4025-96D9-132B0F109E5D}" srcOrd="0" destOrd="0" presId="urn:microsoft.com/office/officeart/2005/8/layout/matrix1#1"/>
    <dgm:cxn modelId="{1890C31B-6C5A-492A-B02D-6A7C8BDE111A}" srcId="{F9A846BA-06FB-46AF-80ED-5EA0073A08FA}" destId="{1D5437B4-AE63-4725-B3BF-757CE9D3B51A}" srcOrd="1" destOrd="0" parTransId="{EE3EA5B9-D085-48DC-A4C9-23E6FD27D486}" sibTransId="{77151872-762C-4E0C-84E2-38FC583BA821}"/>
    <dgm:cxn modelId="{FBFA7310-CCB7-43C6-BC39-41C2241A7627}" type="presOf" srcId="{F158A836-9807-4BB5-96D7-55AAE48F5E54}" destId="{19A5FE15-19D2-4AF0-857B-79ACE9A0464C}" srcOrd="1" destOrd="0" presId="urn:microsoft.com/office/officeart/2005/8/layout/matrix1#1"/>
    <dgm:cxn modelId="{E4C810F4-02B4-448F-A6BA-8E08A683330E}" type="presOf" srcId="{1D5437B4-AE63-4725-B3BF-757CE9D3B51A}" destId="{A1B2E022-D947-4A36-9425-E70251C9DC27}" srcOrd="0" destOrd="0" presId="urn:microsoft.com/office/officeart/2005/8/layout/matrix1#1"/>
    <dgm:cxn modelId="{CE5F9CE3-63FA-490F-BF17-8B2A4F1A14F3}" type="presOf" srcId="{F158A836-9807-4BB5-96D7-55AAE48F5E54}" destId="{FFB9287B-8E97-4F8F-B24C-D9F2A4B775E7}" srcOrd="0" destOrd="0" presId="urn:microsoft.com/office/officeart/2005/8/layout/matrix1#1"/>
    <dgm:cxn modelId="{C6BE03DB-B2D6-41F0-AD77-FF31B62F1DBE}" srcId="{F9A846BA-06FB-46AF-80ED-5EA0073A08FA}" destId="{E7099059-3858-4031-AA26-70F1AE740B29}" srcOrd="3" destOrd="0" parTransId="{2AD9F856-1FCF-4306-9F3B-5565B9795A99}" sibTransId="{05C988DA-E2F2-414D-AFF5-AF61883FBE3F}"/>
    <dgm:cxn modelId="{C2A4D805-C227-43DD-818F-B54E35B409D8}" type="presOf" srcId="{E7099059-3858-4031-AA26-70F1AE740B29}" destId="{F013E633-9EB5-4600-B43A-0DAC78F0D6C6}" srcOrd="0" destOrd="0" presId="urn:microsoft.com/office/officeart/2005/8/layout/matrix1#1"/>
    <dgm:cxn modelId="{71F9C174-A9A7-4C4B-82AD-F0A584F94B69}" srcId="{F9A846BA-06FB-46AF-80ED-5EA0073A08FA}" destId="{F4DD7773-E0F0-4CA0-AE12-39FE24E2D38B}" srcOrd="2" destOrd="0" parTransId="{5EB1A185-9242-4C2E-BC90-611B22CE7796}" sibTransId="{BDF0DF6A-C77C-48ED-8BA1-44B4EE5AE580}"/>
    <dgm:cxn modelId="{7542CB58-1A80-4CC1-8BE9-A18581F6B904}" type="presOf" srcId="{E7099059-3858-4031-AA26-70F1AE740B29}" destId="{449187C2-A2EB-4C6F-B55F-00A2FFFAF56A}" srcOrd="1" destOrd="0" presId="urn:microsoft.com/office/officeart/2005/8/layout/matrix1#1"/>
    <dgm:cxn modelId="{5DEF2495-9985-44C6-8EDA-3F14AE904248}" srcId="{F9A846BA-06FB-46AF-80ED-5EA0073A08FA}" destId="{F158A836-9807-4BB5-96D7-55AAE48F5E54}" srcOrd="0" destOrd="0" parTransId="{558C0938-D0E9-4B08-AF25-06F808A3FD1D}" sibTransId="{641FD4FB-DEB5-4BAD-8DE6-FF7449A706FD}"/>
    <dgm:cxn modelId="{D9546191-893B-4447-8618-88876B59D102}" type="presOf" srcId="{105D35E0-9A5D-4EB8-8A48-4ED52D2D6EAC}" destId="{BFC31097-458E-4F60-9C82-108FD60BDAB0}" srcOrd="0" destOrd="0" presId="urn:microsoft.com/office/officeart/2005/8/layout/matrix1#1"/>
    <dgm:cxn modelId="{95FA45D8-B062-44B4-9632-BAAA857ED553}" type="presOf" srcId="{F4DD7773-E0F0-4CA0-AE12-39FE24E2D38B}" destId="{A41ED008-30D3-4CD3-B843-9A1634C34588}" srcOrd="1" destOrd="0" presId="urn:microsoft.com/office/officeart/2005/8/layout/matrix1#1"/>
    <dgm:cxn modelId="{6B6CC08B-CB49-4101-A00E-DA6E6F46509E}" type="presParOf" srcId="{BFC31097-458E-4F60-9C82-108FD60BDAB0}" destId="{1221CBED-D293-43F5-BC03-AAC365EA0A4C}" srcOrd="0" destOrd="0" presId="urn:microsoft.com/office/officeart/2005/8/layout/matrix1#1"/>
    <dgm:cxn modelId="{A606817D-D14F-4644-8173-651A771D5530}" type="presParOf" srcId="{1221CBED-D293-43F5-BC03-AAC365EA0A4C}" destId="{FFB9287B-8E97-4F8F-B24C-D9F2A4B775E7}" srcOrd="0" destOrd="0" presId="urn:microsoft.com/office/officeart/2005/8/layout/matrix1#1"/>
    <dgm:cxn modelId="{8E6B6BE1-73C0-4E34-BF69-F3A2A8D5480F}" type="presParOf" srcId="{1221CBED-D293-43F5-BC03-AAC365EA0A4C}" destId="{19A5FE15-19D2-4AF0-857B-79ACE9A0464C}" srcOrd="1" destOrd="0" presId="urn:microsoft.com/office/officeart/2005/8/layout/matrix1#1"/>
    <dgm:cxn modelId="{533B0647-A232-4336-A871-C5045E76D046}" type="presParOf" srcId="{1221CBED-D293-43F5-BC03-AAC365EA0A4C}" destId="{A1B2E022-D947-4A36-9425-E70251C9DC27}" srcOrd="2" destOrd="0" presId="urn:microsoft.com/office/officeart/2005/8/layout/matrix1#1"/>
    <dgm:cxn modelId="{61843673-9C2D-4876-8864-432DFA21BA30}" type="presParOf" srcId="{1221CBED-D293-43F5-BC03-AAC365EA0A4C}" destId="{9F35149E-0314-4C0F-BF5A-644C750C05EB}" srcOrd="3" destOrd="0" presId="urn:microsoft.com/office/officeart/2005/8/layout/matrix1#1"/>
    <dgm:cxn modelId="{5930108E-C76E-4988-8989-48CF53EE5D3A}" type="presParOf" srcId="{1221CBED-D293-43F5-BC03-AAC365EA0A4C}" destId="{906459C7-473F-4025-96D9-132B0F109E5D}" srcOrd="4" destOrd="0" presId="urn:microsoft.com/office/officeart/2005/8/layout/matrix1#1"/>
    <dgm:cxn modelId="{91117979-7E9D-4C65-A0C2-818736C14041}" type="presParOf" srcId="{1221CBED-D293-43F5-BC03-AAC365EA0A4C}" destId="{A41ED008-30D3-4CD3-B843-9A1634C34588}" srcOrd="5" destOrd="0" presId="urn:microsoft.com/office/officeart/2005/8/layout/matrix1#1"/>
    <dgm:cxn modelId="{7151D29F-A02E-4DCA-8489-18AE9ECBD60D}" type="presParOf" srcId="{1221CBED-D293-43F5-BC03-AAC365EA0A4C}" destId="{F013E633-9EB5-4600-B43A-0DAC78F0D6C6}" srcOrd="6" destOrd="0" presId="urn:microsoft.com/office/officeart/2005/8/layout/matrix1#1"/>
    <dgm:cxn modelId="{368D2C04-0C37-4F21-A978-D049F61C888A}" type="presParOf" srcId="{1221CBED-D293-43F5-BC03-AAC365EA0A4C}" destId="{449187C2-A2EB-4C6F-B55F-00A2FFFAF56A}" srcOrd="7" destOrd="0" presId="urn:microsoft.com/office/officeart/2005/8/layout/matrix1#1"/>
    <dgm:cxn modelId="{27F362E3-AD22-4F0E-82E8-B00DDE9248D4}" type="presParOf" srcId="{BFC31097-458E-4F60-9C82-108FD60BDAB0}" destId="{DD53D959-CC82-417F-9E8B-65A2DCA788A7}" srcOrd="1" destOrd="0" presId="urn:microsoft.com/office/officeart/2005/8/layout/matrix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148196-5C65-4670-A390-A64FA0CBC31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E11FFC3A-C877-4A8A-BF8F-E61EFC57D70E}">
      <dgm:prSet phldrT="[Text]"/>
      <dgm:spPr/>
      <dgm:t>
        <a:bodyPr/>
        <a:lstStyle/>
        <a:p>
          <a:r>
            <a:rPr lang="en-US" dirty="0" smtClean="0"/>
            <a:t>HUMAN</a:t>
          </a:r>
        </a:p>
        <a:p>
          <a:r>
            <a:rPr lang="en-US" dirty="0" smtClean="0"/>
            <a:t>SUPPORT</a:t>
          </a:r>
          <a:endParaRPr lang="en-US" dirty="0"/>
        </a:p>
      </dgm:t>
    </dgm:pt>
    <dgm:pt modelId="{D8CD30CD-022F-4728-8655-5009A94E914C}" type="parTrans" cxnId="{E88C531F-E58B-4B1A-950B-CA4CFB3D5561}">
      <dgm:prSet/>
      <dgm:spPr/>
      <dgm:t>
        <a:bodyPr/>
        <a:lstStyle/>
        <a:p>
          <a:endParaRPr lang="en-US"/>
        </a:p>
      </dgm:t>
    </dgm:pt>
    <dgm:pt modelId="{6F496E6E-877D-4683-8A14-76A0FB796FA9}" type="sibTrans" cxnId="{E88C531F-E58B-4B1A-950B-CA4CFB3D5561}">
      <dgm:prSet/>
      <dgm:spPr/>
      <dgm:t>
        <a:bodyPr/>
        <a:lstStyle/>
        <a:p>
          <a:endParaRPr lang="en-US"/>
        </a:p>
      </dgm:t>
    </dgm:pt>
    <dgm:pt modelId="{5E1748EC-F5A8-4DC0-9E41-F0330F290EC7}">
      <dgm:prSet phldrT="[Text]"/>
      <dgm:spPr/>
      <dgm:t>
        <a:bodyPr/>
        <a:lstStyle/>
        <a:p>
          <a:r>
            <a:rPr lang="en-US" dirty="0" smtClean="0"/>
            <a:t>LEARNERS</a:t>
          </a:r>
          <a:endParaRPr lang="en-US" dirty="0"/>
        </a:p>
      </dgm:t>
    </dgm:pt>
    <dgm:pt modelId="{2CE8BCD7-70D4-4DD0-ADC6-305557BCDCFB}" type="parTrans" cxnId="{CC86070E-6C6A-4050-B80B-1468E0BE3620}">
      <dgm:prSet/>
      <dgm:spPr/>
      <dgm:t>
        <a:bodyPr/>
        <a:lstStyle/>
        <a:p>
          <a:endParaRPr lang="en-US"/>
        </a:p>
      </dgm:t>
    </dgm:pt>
    <dgm:pt modelId="{F630B79A-E8DD-4A2E-9B9A-4FE280FC1F1C}" type="sibTrans" cxnId="{CC86070E-6C6A-4050-B80B-1468E0BE3620}">
      <dgm:prSet/>
      <dgm:spPr/>
      <dgm:t>
        <a:bodyPr/>
        <a:lstStyle/>
        <a:p>
          <a:endParaRPr lang="en-US"/>
        </a:p>
      </dgm:t>
    </dgm:pt>
    <dgm:pt modelId="{1B21B5CE-28DE-4B44-BA9F-E091777DE9B6}">
      <dgm:prSet phldrT="[Text]"/>
      <dgm:spPr/>
      <dgm:t>
        <a:bodyPr/>
        <a:lstStyle/>
        <a:p>
          <a:r>
            <a:rPr lang="en-US" dirty="0" smtClean="0"/>
            <a:t>RESOURCES</a:t>
          </a:r>
          <a:endParaRPr lang="en-US" dirty="0"/>
        </a:p>
      </dgm:t>
    </dgm:pt>
    <dgm:pt modelId="{12CDB8D2-DEDD-4357-978D-D5D3214C84DA}" type="parTrans" cxnId="{ED47C82C-FB4A-4AAA-9084-E12BCA5918EF}">
      <dgm:prSet/>
      <dgm:spPr/>
      <dgm:t>
        <a:bodyPr/>
        <a:lstStyle/>
        <a:p>
          <a:endParaRPr lang="en-US"/>
        </a:p>
      </dgm:t>
    </dgm:pt>
    <dgm:pt modelId="{AAD7D20A-181B-4378-BC24-D0529954F795}" type="sibTrans" cxnId="{ED47C82C-FB4A-4AAA-9084-E12BCA5918EF}">
      <dgm:prSet/>
      <dgm:spPr/>
      <dgm:t>
        <a:bodyPr/>
        <a:lstStyle/>
        <a:p>
          <a:endParaRPr lang="en-US"/>
        </a:p>
      </dgm:t>
    </dgm:pt>
    <dgm:pt modelId="{91EEE115-7E31-4484-B270-BCEC159979D2}">
      <dgm:prSet phldrT="[Text]"/>
      <dgm:spPr/>
      <dgm:t>
        <a:bodyPr/>
        <a:lstStyle/>
        <a:p>
          <a:r>
            <a:rPr lang="en-US" dirty="0" smtClean="0"/>
            <a:t>ADMINISTRATIVE/IT SUPPORT</a:t>
          </a:r>
          <a:endParaRPr lang="en-US" dirty="0"/>
        </a:p>
      </dgm:t>
    </dgm:pt>
    <dgm:pt modelId="{33D4256D-5B14-4B84-BC21-7A97FC80BA54}" type="parTrans" cxnId="{6AD8C0A5-BFD9-408D-AA90-210711030536}">
      <dgm:prSet/>
      <dgm:spPr/>
      <dgm:t>
        <a:bodyPr/>
        <a:lstStyle/>
        <a:p>
          <a:endParaRPr lang="en-US"/>
        </a:p>
      </dgm:t>
    </dgm:pt>
    <dgm:pt modelId="{E78E2B2F-BE43-4C58-ACA5-2AA8CBD1C54E}" type="sibTrans" cxnId="{6AD8C0A5-BFD9-408D-AA90-210711030536}">
      <dgm:prSet/>
      <dgm:spPr/>
      <dgm:t>
        <a:bodyPr/>
        <a:lstStyle/>
        <a:p>
          <a:endParaRPr lang="en-US"/>
        </a:p>
      </dgm:t>
    </dgm:pt>
    <dgm:pt modelId="{DF9BBE5D-3E98-4879-B198-1592C2A6448D}" type="pres">
      <dgm:prSet presAssocID="{4C148196-5C65-4670-A390-A64FA0CBC31B}" presName="Name0" presStyleCnt="0">
        <dgm:presLayoutVars>
          <dgm:chMax val="4"/>
          <dgm:resizeHandles val="exact"/>
        </dgm:presLayoutVars>
      </dgm:prSet>
      <dgm:spPr/>
      <dgm:t>
        <a:bodyPr/>
        <a:lstStyle/>
        <a:p>
          <a:endParaRPr lang="en-US"/>
        </a:p>
      </dgm:t>
    </dgm:pt>
    <dgm:pt modelId="{2CA99DAB-35B7-4F6C-8356-A0D0A4FF32F6}" type="pres">
      <dgm:prSet presAssocID="{4C148196-5C65-4670-A390-A64FA0CBC31B}" presName="ellipse" presStyleLbl="trBgShp" presStyleIdx="0" presStyleCnt="1"/>
      <dgm:spPr/>
    </dgm:pt>
    <dgm:pt modelId="{669DD81A-0BEE-499E-A439-D42B9F226DC5}" type="pres">
      <dgm:prSet presAssocID="{4C148196-5C65-4670-A390-A64FA0CBC31B}" presName="arrow1" presStyleLbl="fgShp" presStyleIdx="0" presStyleCnt="1" custAng="10800000"/>
      <dgm:spPr/>
    </dgm:pt>
    <dgm:pt modelId="{2669A3C9-2E15-48B6-A6B7-40E93C739410}" type="pres">
      <dgm:prSet presAssocID="{4C148196-5C65-4670-A390-A64FA0CBC31B}" presName="rectangle" presStyleLbl="revTx" presStyleIdx="0" presStyleCnt="1" custScaleX="135000" custScaleY="86667">
        <dgm:presLayoutVars>
          <dgm:bulletEnabled val="1"/>
        </dgm:presLayoutVars>
      </dgm:prSet>
      <dgm:spPr/>
      <dgm:t>
        <a:bodyPr/>
        <a:lstStyle/>
        <a:p>
          <a:endParaRPr lang="en-US"/>
        </a:p>
      </dgm:t>
    </dgm:pt>
    <dgm:pt modelId="{C87D170E-767C-4B9F-AA91-71E107011388}" type="pres">
      <dgm:prSet presAssocID="{5E1748EC-F5A8-4DC0-9E41-F0330F290EC7}" presName="item1" presStyleLbl="node1" presStyleIdx="0" presStyleCnt="3">
        <dgm:presLayoutVars>
          <dgm:bulletEnabled val="1"/>
        </dgm:presLayoutVars>
      </dgm:prSet>
      <dgm:spPr/>
      <dgm:t>
        <a:bodyPr/>
        <a:lstStyle/>
        <a:p>
          <a:endParaRPr lang="en-US"/>
        </a:p>
      </dgm:t>
    </dgm:pt>
    <dgm:pt modelId="{88205F38-2AEE-466C-BCE6-C9581B954FE5}" type="pres">
      <dgm:prSet presAssocID="{1B21B5CE-28DE-4B44-BA9F-E091777DE9B6}" presName="item2" presStyleLbl="node1" presStyleIdx="1" presStyleCnt="3" custLinFactNeighborX="7778" custLinFactNeighborY="-14444">
        <dgm:presLayoutVars>
          <dgm:bulletEnabled val="1"/>
        </dgm:presLayoutVars>
      </dgm:prSet>
      <dgm:spPr/>
      <dgm:t>
        <a:bodyPr/>
        <a:lstStyle/>
        <a:p>
          <a:endParaRPr lang="en-US"/>
        </a:p>
      </dgm:t>
    </dgm:pt>
    <dgm:pt modelId="{0E2AC0ED-DC9F-4DEC-B793-AB4D71B45D02}" type="pres">
      <dgm:prSet presAssocID="{91EEE115-7E31-4484-B270-BCEC159979D2}" presName="item3" presStyleLbl="node1" presStyleIdx="2" presStyleCnt="3" custLinFactNeighborX="5556" custLinFactNeighborY="7181">
        <dgm:presLayoutVars>
          <dgm:bulletEnabled val="1"/>
        </dgm:presLayoutVars>
      </dgm:prSet>
      <dgm:spPr/>
      <dgm:t>
        <a:bodyPr/>
        <a:lstStyle/>
        <a:p>
          <a:endParaRPr lang="en-US"/>
        </a:p>
      </dgm:t>
    </dgm:pt>
    <dgm:pt modelId="{F7C0141D-E005-48F3-AD8F-B15692D94F7A}" type="pres">
      <dgm:prSet presAssocID="{4C148196-5C65-4670-A390-A64FA0CBC31B}" presName="funnel" presStyleLbl="trAlignAcc1" presStyleIdx="0" presStyleCnt="1" custLinFactNeighborX="714" custLinFactNeighborY="2679"/>
      <dgm:spPr/>
    </dgm:pt>
  </dgm:ptLst>
  <dgm:cxnLst>
    <dgm:cxn modelId="{A129899E-9435-423E-B116-51CA0DEA6324}" type="presOf" srcId="{1B21B5CE-28DE-4B44-BA9F-E091777DE9B6}" destId="{C87D170E-767C-4B9F-AA91-71E107011388}" srcOrd="0" destOrd="0" presId="urn:microsoft.com/office/officeart/2005/8/layout/funnel1"/>
    <dgm:cxn modelId="{52E11392-46AE-4E4F-8063-CB54BA39E4F1}" type="presOf" srcId="{5E1748EC-F5A8-4DC0-9E41-F0330F290EC7}" destId="{88205F38-2AEE-466C-BCE6-C9581B954FE5}" srcOrd="0" destOrd="0" presId="urn:microsoft.com/office/officeart/2005/8/layout/funnel1"/>
    <dgm:cxn modelId="{E88C531F-E58B-4B1A-950B-CA4CFB3D5561}" srcId="{4C148196-5C65-4670-A390-A64FA0CBC31B}" destId="{E11FFC3A-C877-4A8A-BF8F-E61EFC57D70E}" srcOrd="0" destOrd="0" parTransId="{D8CD30CD-022F-4728-8655-5009A94E914C}" sibTransId="{6F496E6E-877D-4683-8A14-76A0FB796FA9}"/>
    <dgm:cxn modelId="{6200B5CD-91E3-4898-91DB-8FF4AEBAC578}" type="presOf" srcId="{4C148196-5C65-4670-A390-A64FA0CBC31B}" destId="{DF9BBE5D-3E98-4879-B198-1592C2A6448D}" srcOrd="0" destOrd="0" presId="urn:microsoft.com/office/officeart/2005/8/layout/funnel1"/>
    <dgm:cxn modelId="{CC86070E-6C6A-4050-B80B-1468E0BE3620}" srcId="{4C148196-5C65-4670-A390-A64FA0CBC31B}" destId="{5E1748EC-F5A8-4DC0-9E41-F0330F290EC7}" srcOrd="1" destOrd="0" parTransId="{2CE8BCD7-70D4-4DD0-ADC6-305557BCDCFB}" sibTransId="{F630B79A-E8DD-4A2E-9B9A-4FE280FC1F1C}"/>
    <dgm:cxn modelId="{ED47C82C-FB4A-4AAA-9084-E12BCA5918EF}" srcId="{4C148196-5C65-4670-A390-A64FA0CBC31B}" destId="{1B21B5CE-28DE-4B44-BA9F-E091777DE9B6}" srcOrd="2" destOrd="0" parTransId="{12CDB8D2-DEDD-4357-978D-D5D3214C84DA}" sibTransId="{AAD7D20A-181B-4378-BC24-D0529954F795}"/>
    <dgm:cxn modelId="{D13F7717-782A-494B-B4AB-B5D46843AAC8}" type="presOf" srcId="{91EEE115-7E31-4484-B270-BCEC159979D2}" destId="{2669A3C9-2E15-48B6-A6B7-40E93C739410}" srcOrd="0" destOrd="0" presId="urn:microsoft.com/office/officeart/2005/8/layout/funnel1"/>
    <dgm:cxn modelId="{6AD8C0A5-BFD9-408D-AA90-210711030536}" srcId="{4C148196-5C65-4670-A390-A64FA0CBC31B}" destId="{91EEE115-7E31-4484-B270-BCEC159979D2}" srcOrd="3" destOrd="0" parTransId="{33D4256D-5B14-4B84-BC21-7A97FC80BA54}" sibTransId="{E78E2B2F-BE43-4C58-ACA5-2AA8CBD1C54E}"/>
    <dgm:cxn modelId="{D1243AC5-6BB3-4905-A0D1-70BA6617FEF9}" type="presOf" srcId="{E11FFC3A-C877-4A8A-BF8F-E61EFC57D70E}" destId="{0E2AC0ED-DC9F-4DEC-B793-AB4D71B45D02}" srcOrd="0" destOrd="0" presId="urn:microsoft.com/office/officeart/2005/8/layout/funnel1"/>
    <dgm:cxn modelId="{138C29C0-5CE7-41AF-B402-6615AE01D3B1}" type="presParOf" srcId="{DF9BBE5D-3E98-4879-B198-1592C2A6448D}" destId="{2CA99DAB-35B7-4F6C-8356-A0D0A4FF32F6}" srcOrd="0" destOrd="0" presId="urn:microsoft.com/office/officeart/2005/8/layout/funnel1"/>
    <dgm:cxn modelId="{755D8AB3-7D27-448A-AA47-DFDFFD19CCE3}" type="presParOf" srcId="{DF9BBE5D-3E98-4879-B198-1592C2A6448D}" destId="{669DD81A-0BEE-499E-A439-D42B9F226DC5}" srcOrd="1" destOrd="0" presId="urn:microsoft.com/office/officeart/2005/8/layout/funnel1"/>
    <dgm:cxn modelId="{8FB36384-3C4A-4084-AC9E-802848934BCE}" type="presParOf" srcId="{DF9BBE5D-3E98-4879-B198-1592C2A6448D}" destId="{2669A3C9-2E15-48B6-A6B7-40E93C739410}" srcOrd="2" destOrd="0" presId="urn:microsoft.com/office/officeart/2005/8/layout/funnel1"/>
    <dgm:cxn modelId="{9A2D2F4D-55BF-4F43-B9E7-AB41B5794A3E}" type="presParOf" srcId="{DF9BBE5D-3E98-4879-B198-1592C2A6448D}" destId="{C87D170E-767C-4B9F-AA91-71E107011388}" srcOrd="3" destOrd="0" presId="urn:microsoft.com/office/officeart/2005/8/layout/funnel1"/>
    <dgm:cxn modelId="{61BE83AF-CC51-413D-9B03-940C3B29E1EE}" type="presParOf" srcId="{DF9BBE5D-3E98-4879-B198-1592C2A6448D}" destId="{88205F38-2AEE-466C-BCE6-C9581B954FE5}" srcOrd="4" destOrd="0" presId="urn:microsoft.com/office/officeart/2005/8/layout/funnel1"/>
    <dgm:cxn modelId="{87D0CB80-B6BC-4EC4-98DC-54965072FCAD}" type="presParOf" srcId="{DF9BBE5D-3E98-4879-B198-1592C2A6448D}" destId="{0E2AC0ED-DC9F-4DEC-B793-AB4D71B45D02}" srcOrd="5" destOrd="0" presId="urn:microsoft.com/office/officeart/2005/8/layout/funnel1"/>
    <dgm:cxn modelId="{5846B67A-705A-4563-91C8-23ED537C1F66}" type="presParOf" srcId="{DF9BBE5D-3E98-4879-B198-1592C2A6448D}" destId="{F7C0141D-E005-48F3-AD8F-B15692D94F7A}"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BE309-7FF0-4AC7-9773-BD7E0B7457D3}">
      <dsp:nvSpPr>
        <dsp:cNvPr id="0" name=""/>
        <dsp:cNvSpPr/>
      </dsp:nvSpPr>
      <dsp:spPr>
        <a:xfrm>
          <a:off x="103212" y="443068"/>
          <a:ext cx="6172200" cy="56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en-US" sz="2600" kern="1200" dirty="0" smtClean="0"/>
            <a:t>CONTENT</a:t>
          </a:r>
          <a:endParaRPr lang="en-US" sz="2600" kern="1200" dirty="0"/>
        </a:p>
      </dsp:txBody>
      <dsp:txXfrm>
        <a:off x="103212" y="443068"/>
        <a:ext cx="6172200" cy="561109"/>
      </dsp:txXfrm>
    </dsp:sp>
    <dsp:sp modelId="{B5E23366-D503-4D98-A32F-52F851FEC451}">
      <dsp:nvSpPr>
        <dsp:cNvPr id="0" name=""/>
        <dsp:cNvSpPr/>
      </dsp:nvSpPr>
      <dsp:spPr>
        <a:xfrm>
          <a:off x="103212"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0F7A69-8E82-4801-B04F-10AD0E31D94D}">
      <dsp:nvSpPr>
        <dsp:cNvPr id="0" name=""/>
        <dsp:cNvSpPr/>
      </dsp:nvSpPr>
      <dsp:spPr>
        <a:xfrm>
          <a:off x="970749"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AFAC40-0BA0-4D2D-AFB8-EB92BD02B4F0}">
      <dsp:nvSpPr>
        <dsp:cNvPr id="0" name=""/>
        <dsp:cNvSpPr/>
      </dsp:nvSpPr>
      <dsp:spPr>
        <a:xfrm>
          <a:off x="1838972"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0283D8-A4C5-487D-BDEF-39FD556B1861}">
      <dsp:nvSpPr>
        <dsp:cNvPr id="0" name=""/>
        <dsp:cNvSpPr/>
      </dsp:nvSpPr>
      <dsp:spPr>
        <a:xfrm>
          <a:off x="2706509"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B2206-3E9A-40A0-A706-9E10C2AEB05B}">
      <dsp:nvSpPr>
        <dsp:cNvPr id="0" name=""/>
        <dsp:cNvSpPr/>
      </dsp:nvSpPr>
      <dsp:spPr>
        <a:xfrm>
          <a:off x="3574732"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E65A63-3E29-42BA-8A91-66F80D57079B}">
      <dsp:nvSpPr>
        <dsp:cNvPr id="0" name=""/>
        <dsp:cNvSpPr/>
      </dsp:nvSpPr>
      <dsp:spPr>
        <a:xfrm>
          <a:off x="4442269"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7ED5F2-1EDC-4A55-8926-C9DC2F9824F3}">
      <dsp:nvSpPr>
        <dsp:cNvPr id="0" name=""/>
        <dsp:cNvSpPr/>
      </dsp:nvSpPr>
      <dsp:spPr>
        <a:xfrm>
          <a:off x="5310492" y="1004177"/>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33006-0A58-49DD-AF63-5C5EB06CEA04}">
      <dsp:nvSpPr>
        <dsp:cNvPr id="0" name=""/>
        <dsp:cNvSpPr/>
      </dsp:nvSpPr>
      <dsp:spPr>
        <a:xfrm>
          <a:off x="103212" y="1118477"/>
          <a:ext cx="6252438" cy="91440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t>Context of Study</a:t>
          </a:r>
          <a:endParaRPr lang="en-US" sz="2600" kern="1200" dirty="0"/>
        </a:p>
      </dsp:txBody>
      <dsp:txXfrm>
        <a:off x="103212" y="1118477"/>
        <a:ext cx="6252438" cy="914400"/>
      </dsp:txXfrm>
    </dsp:sp>
    <dsp:sp modelId="{82B150DF-4273-48C7-80C3-C98BE36D018B}">
      <dsp:nvSpPr>
        <dsp:cNvPr id="0" name=""/>
        <dsp:cNvSpPr/>
      </dsp:nvSpPr>
      <dsp:spPr>
        <a:xfrm>
          <a:off x="80684" y="2129118"/>
          <a:ext cx="6172200" cy="56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en-US" sz="2600" kern="1200" dirty="0" smtClean="0"/>
            <a:t>Problem &amp; Research Questions</a:t>
          </a:r>
          <a:endParaRPr lang="en-US" sz="2600" kern="1200" dirty="0"/>
        </a:p>
      </dsp:txBody>
      <dsp:txXfrm>
        <a:off x="80684" y="2129118"/>
        <a:ext cx="6172200" cy="561109"/>
      </dsp:txXfrm>
    </dsp:sp>
    <dsp:sp modelId="{AFCC58AA-DB97-47D8-ABAD-07C2F11A6152}">
      <dsp:nvSpPr>
        <dsp:cNvPr id="0" name=""/>
        <dsp:cNvSpPr/>
      </dsp:nvSpPr>
      <dsp:spPr>
        <a:xfrm>
          <a:off x="103212"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5C907-AE28-48B4-9360-1E92A4BD2A6B}">
      <dsp:nvSpPr>
        <dsp:cNvPr id="0" name=""/>
        <dsp:cNvSpPr/>
      </dsp:nvSpPr>
      <dsp:spPr>
        <a:xfrm>
          <a:off x="970749"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D8DBF3-94EE-461C-AE49-904BF3AB6C33}">
      <dsp:nvSpPr>
        <dsp:cNvPr id="0" name=""/>
        <dsp:cNvSpPr/>
      </dsp:nvSpPr>
      <dsp:spPr>
        <a:xfrm>
          <a:off x="1838972"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921472-920C-479A-B812-26F3A079CCC8}">
      <dsp:nvSpPr>
        <dsp:cNvPr id="0" name=""/>
        <dsp:cNvSpPr/>
      </dsp:nvSpPr>
      <dsp:spPr>
        <a:xfrm>
          <a:off x="2706509"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9AF6F6-EB8D-4950-B217-558FA4BE7F06}">
      <dsp:nvSpPr>
        <dsp:cNvPr id="0" name=""/>
        <dsp:cNvSpPr/>
      </dsp:nvSpPr>
      <dsp:spPr>
        <a:xfrm>
          <a:off x="3574732"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5DA8E5-D7EF-4ADA-9624-8D12A3452F26}">
      <dsp:nvSpPr>
        <dsp:cNvPr id="0" name=""/>
        <dsp:cNvSpPr/>
      </dsp:nvSpPr>
      <dsp:spPr>
        <a:xfrm>
          <a:off x="4442269"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7F5BD0-2ED9-4D58-BD1C-F369D7F35D09}">
      <dsp:nvSpPr>
        <dsp:cNvPr id="0" name=""/>
        <dsp:cNvSpPr/>
      </dsp:nvSpPr>
      <dsp:spPr>
        <a:xfrm>
          <a:off x="5310492" y="2833254"/>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BAF5E3-61F9-4C02-8C1C-88BA0B779ACA}">
      <dsp:nvSpPr>
        <dsp:cNvPr id="0" name=""/>
        <dsp:cNvSpPr/>
      </dsp:nvSpPr>
      <dsp:spPr>
        <a:xfrm>
          <a:off x="76202" y="2971804"/>
          <a:ext cx="6252438" cy="91440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t>Methods</a:t>
          </a:r>
          <a:endParaRPr lang="en-US" sz="2600" kern="1200" dirty="0"/>
        </a:p>
      </dsp:txBody>
      <dsp:txXfrm>
        <a:off x="76202" y="2971804"/>
        <a:ext cx="6252438" cy="914400"/>
      </dsp:txXfrm>
    </dsp:sp>
    <dsp:sp modelId="{1BD6475E-891F-4EC6-8722-BA8E8715AAE6}">
      <dsp:nvSpPr>
        <dsp:cNvPr id="0" name=""/>
        <dsp:cNvSpPr/>
      </dsp:nvSpPr>
      <dsp:spPr>
        <a:xfrm>
          <a:off x="103212" y="4101222"/>
          <a:ext cx="6172200" cy="56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en-US" sz="2600" kern="1200" dirty="0" smtClean="0"/>
            <a:t>Data collection &amp; Analysis</a:t>
          </a:r>
          <a:endParaRPr lang="en-US" sz="2600" kern="1200" dirty="0"/>
        </a:p>
      </dsp:txBody>
      <dsp:txXfrm>
        <a:off x="103212" y="4101222"/>
        <a:ext cx="6172200" cy="561109"/>
      </dsp:txXfrm>
    </dsp:sp>
    <dsp:sp modelId="{C1221DEB-4CF8-4F19-A20F-9CA9FAE182AE}">
      <dsp:nvSpPr>
        <dsp:cNvPr id="0" name=""/>
        <dsp:cNvSpPr/>
      </dsp:nvSpPr>
      <dsp:spPr>
        <a:xfrm>
          <a:off x="103212"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95FBC-6600-4A84-8330-41A7243A4FD3}">
      <dsp:nvSpPr>
        <dsp:cNvPr id="0" name=""/>
        <dsp:cNvSpPr/>
      </dsp:nvSpPr>
      <dsp:spPr>
        <a:xfrm>
          <a:off x="970749"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071B0-A461-41AD-B94F-7E1A0833D724}">
      <dsp:nvSpPr>
        <dsp:cNvPr id="0" name=""/>
        <dsp:cNvSpPr/>
      </dsp:nvSpPr>
      <dsp:spPr>
        <a:xfrm>
          <a:off x="1838972"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D599F2-A5C3-4E9E-85D9-5A61BE00AB98}">
      <dsp:nvSpPr>
        <dsp:cNvPr id="0" name=""/>
        <dsp:cNvSpPr/>
      </dsp:nvSpPr>
      <dsp:spPr>
        <a:xfrm>
          <a:off x="2706509"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C60C1F-EA99-41F2-A1F3-38CBBE3DE7DA}">
      <dsp:nvSpPr>
        <dsp:cNvPr id="0" name=""/>
        <dsp:cNvSpPr/>
      </dsp:nvSpPr>
      <dsp:spPr>
        <a:xfrm>
          <a:off x="3574732"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81EAE5-2511-4B23-AAA2-2E4420594A29}">
      <dsp:nvSpPr>
        <dsp:cNvPr id="0" name=""/>
        <dsp:cNvSpPr/>
      </dsp:nvSpPr>
      <dsp:spPr>
        <a:xfrm>
          <a:off x="4442269"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9D589-EB1D-4038-A816-4872DA08BE3C}">
      <dsp:nvSpPr>
        <dsp:cNvPr id="0" name=""/>
        <dsp:cNvSpPr/>
      </dsp:nvSpPr>
      <dsp:spPr>
        <a:xfrm>
          <a:off x="5310492" y="4662331"/>
          <a:ext cx="1444294" cy="1143000"/>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71F02-1F04-48F0-AB8C-0A42A53BEE48}">
      <dsp:nvSpPr>
        <dsp:cNvPr id="0" name=""/>
        <dsp:cNvSpPr/>
      </dsp:nvSpPr>
      <dsp:spPr>
        <a:xfrm>
          <a:off x="103212" y="4776631"/>
          <a:ext cx="6252438" cy="91440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t>Implications</a:t>
          </a:r>
          <a:endParaRPr lang="en-US" sz="2600" kern="1200" dirty="0"/>
        </a:p>
      </dsp:txBody>
      <dsp:txXfrm>
        <a:off x="103212" y="4776631"/>
        <a:ext cx="6252438" cy="914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17CDB-A29D-4E6F-AB4C-798EBE6DA64D}">
      <dsp:nvSpPr>
        <dsp:cNvPr id="0" name=""/>
        <dsp:cNvSpPr/>
      </dsp:nvSpPr>
      <dsp:spPr>
        <a:xfrm>
          <a:off x="7447" y="2692212"/>
          <a:ext cx="966083" cy="966083"/>
        </a:xfrm>
        <a:prstGeom prst="donut">
          <a:avLst>
            <a:gd name="adj" fmla="val 2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E321E-6221-430D-95E7-19DBF56E205F}">
      <dsp:nvSpPr>
        <dsp:cNvPr id="0" name=""/>
        <dsp:cNvSpPr/>
      </dsp:nvSpPr>
      <dsp:spPr>
        <a:xfrm rot="17700000">
          <a:off x="347851" y="1904657"/>
          <a:ext cx="1200948" cy="578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US" altLang="zh-CN" sz="1400" kern="1200" dirty="0" smtClean="0">
              <a:latin typeface="Century Schoolbook" pitchFamily="18" charset="0"/>
            </a:rPr>
            <a:t>1992 Lab</a:t>
          </a:r>
          <a:endParaRPr lang="en-US" sz="1400" kern="1200" dirty="0">
            <a:latin typeface="Century Schoolbook" pitchFamily="18" charset="0"/>
          </a:endParaRPr>
        </a:p>
      </dsp:txBody>
      <dsp:txXfrm>
        <a:off x="347851" y="1904657"/>
        <a:ext cx="1200948" cy="578764"/>
      </dsp:txXfrm>
    </dsp:sp>
    <dsp:sp modelId="{5A8C3FAB-CD74-4F8F-AD16-04074F9041BF}">
      <dsp:nvSpPr>
        <dsp:cNvPr id="0" name=""/>
        <dsp:cNvSpPr/>
      </dsp:nvSpPr>
      <dsp:spPr>
        <a:xfrm>
          <a:off x="1046299" y="2924525"/>
          <a:ext cx="501458" cy="50145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F47E5F-174C-4606-A5A6-ED4628A0F400}">
      <dsp:nvSpPr>
        <dsp:cNvPr id="0" name=""/>
        <dsp:cNvSpPr/>
      </dsp:nvSpPr>
      <dsp:spPr>
        <a:xfrm rot="17700000">
          <a:off x="452390"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r" defTabSz="444500">
            <a:lnSpc>
              <a:spcPct val="90000"/>
            </a:lnSpc>
            <a:spcBef>
              <a:spcPct val="0"/>
            </a:spcBef>
            <a:spcAft>
              <a:spcPct val="35000"/>
            </a:spcAft>
          </a:pPr>
          <a:endParaRPr lang="en-US" sz="1000" kern="1200" dirty="0">
            <a:latin typeface="Century Schoolbook" pitchFamily="18" charset="0"/>
          </a:endParaRPr>
        </a:p>
      </dsp:txBody>
      <dsp:txXfrm>
        <a:off x="452390" y="3622475"/>
        <a:ext cx="1038877" cy="500907"/>
      </dsp:txXfrm>
    </dsp:sp>
    <dsp:sp modelId="{703A9274-6AA5-4BA7-9F0C-49F5E848C1A2}">
      <dsp:nvSpPr>
        <dsp:cNvPr id="0" name=""/>
        <dsp:cNvSpPr/>
      </dsp:nvSpPr>
      <dsp:spPr>
        <a:xfrm rot="17700000">
          <a:off x="1102789" y="2227125"/>
          <a:ext cx="1038877" cy="500907"/>
        </a:xfrm>
        <a:prstGeom prst="rect">
          <a:avLst/>
        </a:prstGeom>
        <a:noFill/>
        <a:ln>
          <a:noFill/>
        </a:ln>
        <a:effectLst/>
      </dsp:spPr>
      <dsp:style>
        <a:lnRef idx="0">
          <a:scrgbClr r="0" g="0" b="0"/>
        </a:lnRef>
        <a:fillRef idx="0">
          <a:scrgbClr r="0" g="0" b="0"/>
        </a:fillRef>
        <a:effectRef idx="0">
          <a:scrgbClr r="0" g="0" b="0"/>
        </a:effectRef>
        <a:fontRef idx="minor"/>
      </dsp:style>
    </dsp:sp>
    <dsp:sp modelId="{9125244F-CAD2-40B8-B03E-EE53F57528C6}">
      <dsp:nvSpPr>
        <dsp:cNvPr id="0" name=""/>
        <dsp:cNvSpPr/>
      </dsp:nvSpPr>
      <dsp:spPr>
        <a:xfrm>
          <a:off x="1620526" y="2692212"/>
          <a:ext cx="966083" cy="966083"/>
        </a:xfrm>
        <a:prstGeom prst="donut">
          <a:avLst>
            <a:gd name="adj" fmla="val 2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6BBD8D-95C7-4AC1-BA07-93F97F0B736B}">
      <dsp:nvSpPr>
        <dsp:cNvPr id="0" name=""/>
        <dsp:cNvSpPr/>
      </dsp:nvSpPr>
      <dsp:spPr>
        <a:xfrm rot="17700000">
          <a:off x="2034082" y="1544209"/>
          <a:ext cx="1436556" cy="75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US" sz="1400" kern="1200" dirty="0" smtClean="0">
              <a:latin typeface="Century Schoolbook" pitchFamily="18" charset="0"/>
            </a:rPr>
            <a:t>1994 Independent Learning Centre</a:t>
          </a:r>
          <a:endParaRPr lang="en-US" sz="1400" kern="1200" dirty="0">
            <a:latin typeface="Century Schoolbook" pitchFamily="18" charset="0"/>
          </a:endParaRPr>
        </a:p>
      </dsp:txBody>
      <dsp:txXfrm>
        <a:off x="2034082" y="1544209"/>
        <a:ext cx="1436556" cy="756986"/>
      </dsp:txXfrm>
    </dsp:sp>
    <dsp:sp modelId="{49AD36DC-D62B-4D81-B989-C0C6E821265F}">
      <dsp:nvSpPr>
        <dsp:cNvPr id="0" name=""/>
        <dsp:cNvSpPr/>
      </dsp:nvSpPr>
      <dsp:spPr>
        <a:xfrm>
          <a:off x="2789926" y="2924525"/>
          <a:ext cx="501458" cy="50145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F3A686-42B8-400D-ADAB-FFC1CE9C6893}">
      <dsp:nvSpPr>
        <dsp:cNvPr id="0" name=""/>
        <dsp:cNvSpPr/>
      </dsp:nvSpPr>
      <dsp:spPr>
        <a:xfrm rot="17700000">
          <a:off x="2196017"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r" defTabSz="444500">
            <a:lnSpc>
              <a:spcPct val="90000"/>
            </a:lnSpc>
            <a:spcBef>
              <a:spcPct val="0"/>
            </a:spcBef>
            <a:spcAft>
              <a:spcPct val="35000"/>
            </a:spcAft>
          </a:pPr>
          <a:endParaRPr lang="en-US" sz="1000" kern="1200" dirty="0">
            <a:latin typeface="Century Schoolbook" pitchFamily="18" charset="0"/>
          </a:endParaRPr>
        </a:p>
      </dsp:txBody>
      <dsp:txXfrm>
        <a:off x="2196017" y="3622475"/>
        <a:ext cx="1038877" cy="500907"/>
      </dsp:txXfrm>
    </dsp:sp>
    <dsp:sp modelId="{C5E960F3-64F7-451A-9F71-5CC76AE5F505}">
      <dsp:nvSpPr>
        <dsp:cNvPr id="0" name=""/>
        <dsp:cNvSpPr/>
      </dsp:nvSpPr>
      <dsp:spPr>
        <a:xfrm rot="17700000">
          <a:off x="2846416" y="2227125"/>
          <a:ext cx="1038877" cy="500907"/>
        </a:xfrm>
        <a:prstGeom prst="rect">
          <a:avLst/>
        </a:prstGeom>
        <a:noFill/>
        <a:ln>
          <a:noFill/>
        </a:ln>
        <a:effectLst/>
      </dsp:spPr>
      <dsp:style>
        <a:lnRef idx="0">
          <a:scrgbClr r="0" g="0" b="0"/>
        </a:lnRef>
        <a:fillRef idx="0">
          <a:scrgbClr r="0" g="0" b="0"/>
        </a:fillRef>
        <a:effectRef idx="0">
          <a:scrgbClr r="0" g="0" b="0"/>
        </a:effectRef>
        <a:fontRef idx="minor"/>
      </dsp:style>
    </dsp:sp>
    <dsp:sp modelId="{F1125757-2AC2-4827-B9F3-FA6A072691FA}">
      <dsp:nvSpPr>
        <dsp:cNvPr id="0" name=""/>
        <dsp:cNvSpPr/>
      </dsp:nvSpPr>
      <dsp:spPr>
        <a:xfrm>
          <a:off x="3364076" y="2924525"/>
          <a:ext cx="501458" cy="50145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EF7B1-1289-4001-B235-2779028C46A3}">
      <dsp:nvSpPr>
        <dsp:cNvPr id="0" name=""/>
        <dsp:cNvSpPr/>
      </dsp:nvSpPr>
      <dsp:spPr>
        <a:xfrm rot="17700000">
          <a:off x="2770167"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lvl="0" algn="r" defTabSz="622300">
            <a:lnSpc>
              <a:spcPct val="90000"/>
            </a:lnSpc>
            <a:spcBef>
              <a:spcPct val="0"/>
            </a:spcBef>
            <a:spcAft>
              <a:spcPct val="35000"/>
            </a:spcAft>
          </a:pPr>
          <a:r>
            <a:rPr lang="en-US" sz="1400" kern="1200" dirty="0" err="1" smtClean="0">
              <a:latin typeface="Century Schoolbook" pitchFamily="18" charset="0"/>
            </a:rPr>
            <a:t>Meng</a:t>
          </a:r>
          <a:r>
            <a:rPr lang="en-US" sz="1400" kern="1200" dirty="0" smtClean="0">
              <a:latin typeface="Century Schoolbook" pitchFamily="18" charset="0"/>
            </a:rPr>
            <a:t> </a:t>
          </a:r>
          <a:r>
            <a:rPr lang="en-US" sz="1400" kern="1200" dirty="0" err="1" smtClean="0">
              <a:latin typeface="Century Schoolbook" pitchFamily="18" charset="0"/>
            </a:rPr>
            <a:t>Wah</a:t>
          </a:r>
          <a:endParaRPr lang="en-US" sz="1400" kern="1200" dirty="0" smtClean="0">
            <a:latin typeface="Century Schoolbook" pitchFamily="18" charset="0"/>
          </a:endParaRPr>
        </a:p>
        <a:p>
          <a:pPr lvl="0" algn="r" defTabSz="622300">
            <a:lnSpc>
              <a:spcPct val="90000"/>
            </a:lnSpc>
            <a:spcBef>
              <a:spcPct val="0"/>
            </a:spcBef>
            <a:spcAft>
              <a:spcPct val="35000"/>
            </a:spcAft>
          </a:pPr>
          <a:r>
            <a:rPr lang="en-US" sz="1400" kern="1200" dirty="0" smtClean="0">
              <a:latin typeface="Century Schoolbook" pitchFamily="18" charset="0"/>
            </a:rPr>
            <a:t>Old Library</a:t>
          </a:r>
        </a:p>
        <a:p>
          <a:pPr lvl="0" algn="r" defTabSz="622300">
            <a:lnSpc>
              <a:spcPct val="90000"/>
            </a:lnSpc>
            <a:spcBef>
              <a:spcPct val="0"/>
            </a:spcBef>
            <a:spcAft>
              <a:spcPct val="35000"/>
            </a:spcAft>
          </a:pPr>
          <a:r>
            <a:rPr lang="en-US" sz="1400" kern="1200" dirty="0" smtClean="0">
              <a:latin typeface="Century Schoolbook" pitchFamily="18" charset="0"/>
            </a:rPr>
            <a:t>K.K. Leung </a:t>
          </a:r>
          <a:endParaRPr lang="en-US" sz="1400" kern="1200" dirty="0">
            <a:latin typeface="Century Schoolbook" pitchFamily="18" charset="0"/>
          </a:endParaRPr>
        </a:p>
      </dsp:txBody>
      <dsp:txXfrm>
        <a:off x="2770167" y="3622475"/>
        <a:ext cx="1038877" cy="500907"/>
      </dsp:txXfrm>
    </dsp:sp>
    <dsp:sp modelId="{D7DA4F14-7B31-4E6F-AD5E-5F90E78292A9}">
      <dsp:nvSpPr>
        <dsp:cNvPr id="0" name=""/>
        <dsp:cNvSpPr/>
      </dsp:nvSpPr>
      <dsp:spPr>
        <a:xfrm rot="17700000">
          <a:off x="3420566" y="2227125"/>
          <a:ext cx="1038877" cy="500907"/>
        </a:xfrm>
        <a:prstGeom prst="rect">
          <a:avLst/>
        </a:prstGeom>
        <a:noFill/>
        <a:ln>
          <a:noFill/>
        </a:ln>
        <a:effectLst/>
      </dsp:spPr>
      <dsp:style>
        <a:lnRef idx="0">
          <a:scrgbClr r="0" g="0" b="0"/>
        </a:lnRef>
        <a:fillRef idx="0">
          <a:scrgbClr r="0" g="0" b="0"/>
        </a:fillRef>
        <a:effectRef idx="0">
          <a:scrgbClr r="0" g="0" b="0"/>
        </a:effectRef>
        <a:fontRef idx="minor"/>
      </dsp:style>
    </dsp:sp>
    <dsp:sp modelId="{625298DF-66F0-44EC-B355-04318A84B0F2}">
      <dsp:nvSpPr>
        <dsp:cNvPr id="0" name=""/>
        <dsp:cNvSpPr/>
      </dsp:nvSpPr>
      <dsp:spPr>
        <a:xfrm>
          <a:off x="4539419" y="2708848"/>
          <a:ext cx="966083" cy="966083"/>
        </a:xfrm>
        <a:prstGeom prst="donut">
          <a:avLst>
            <a:gd name="adj" fmla="val 2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4BD85E-C901-45C5-8EB9-6B9FEE12A7BE}">
      <dsp:nvSpPr>
        <dsp:cNvPr id="0" name=""/>
        <dsp:cNvSpPr/>
      </dsp:nvSpPr>
      <dsp:spPr>
        <a:xfrm rot="17700000">
          <a:off x="4278707" y="1904657"/>
          <a:ext cx="1200948" cy="578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0" rIns="0" bIns="0" numCol="1" spcCol="1270" anchor="ctr" anchorCtr="0">
          <a:noAutofit/>
        </a:bodyPr>
        <a:lstStyle/>
        <a:p>
          <a:pPr lvl="0" algn="l" defTabSz="933450">
            <a:lnSpc>
              <a:spcPct val="90000"/>
            </a:lnSpc>
            <a:spcBef>
              <a:spcPct val="0"/>
            </a:spcBef>
            <a:spcAft>
              <a:spcPct val="35000"/>
            </a:spcAft>
          </a:pPr>
          <a:endParaRPr lang="en-US" sz="2100" kern="1200" dirty="0">
            <a:latin typeface="Century Schoolbook" pitchFamily="18" charset="0"/>
          </a:endParaRPr>
        </a:p>
      </dsp:txBody>
      <dsp:txXfrm>
        <a:off x="4278707" y="1904657"/>
        <a:ext cx="1200948" cy="578764"/>
      </dsp:txXfrm>
    </dsp:sp>
    <dsp:sp modelId="{A51FABD2-6A7B-4C9F-84E8-89A6879622AE}">
      <dsp:nvSpPr>
        <dsp:cNvPr id="0" name=""/>
        <dsp:cNvSpPr/>
      </dsp:nvSpPr>
      <dsp:spPr>
        <a:xfrm>
          <a:off x="3955569" y="2937006"/>
          <a:ext cx="501458" cy="50145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ACE2CF-BEDA-421D-A3C5-F6A3CBDE8B7D}">
      <dsp:nvSpPr>
        <dsp:cNvPr id="0" name=""/>
        <dsp:cNvSpPr/>
      </dsp:nvSpPr>
      <dsp:spPr>
        <a:xfrm rot="17700000">
          <a:off x="4383246"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r" defTabSz="444500">
            <a:lnSpc>
              <a:spcPct val="90000"/>
            </a:lnSpc>
            <a:spcBef>
              <a:spcPct val="0"/>
            </a:spcBef>
            <a:spcAft>
              <a:spcPct val="35000"/>
            </a:spcAft>
          </a:pPr>
          <a:endParaRPr lang="en-US" sz="1000" kern="1200" dirty="0">
            <a:latin typeface="Century Schoolbook" pitchFamily="18" charset="0"/>
          </a:endParaRPr>
        </a:p>
      </dsp:txBody>
      <dsp:txXfrm>
        <a:off x="4383246" y="3622475"/>
        <a:ext cx="1038877" cy="500907"/>
      </dsp:txXfrm>
    </dsp:sp>
    <dsp:sp modelId="{E4164113-AE72-4D71-BA21-E26884E6DBA1}">
      <dsp:nvSpPr>
        <dsp:cNvPr id="0" name=""/>
        <dsp:cNvSpPr/>
      </dsp:nvSpPr>
      <dsp:spPr>
        <a:xfrm rot="17700000">
          <a:off x="4825777" y="1968742"/>
          <a:ext cx="1080828" cy="503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Integrated Science Course  2003</a:t>
          </a:r>
          <a:endParaRPr lang="en-US" sz="1400" kern="1200" dirty="0"/>
        </a:p>
      </dsp:txBody>
      <dsp:txXfrm>
        <a:off x="4825777" y="1968742"/>
        <a:ext cx="1080828" cy="503998"/>
      </dsp:txXfrm>
    </dsp:sp>
    <dsp:sp modelId="{4E40E2F5-53AD-4573-BA45-CDB2B3186364}">
      <dsp:nvSpPr>
        <dsp:cNvPr id="0" name=""/>
        <dsp:cNvSpPr/>
      </dsp:nvSpPr>
      <dsp:spPr>
        <a:xfrm>
          <a:off x="5561570" y="2924525"/>
          <a:ext cx="501458" cy="501458"/>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5A2CDC-0B16-487E-973D-0F67A40F9780}">
      <dsp:nvSpPr>
        <dsp:cNvPr id="0" name=""/>
        <dsp:cNvSpPr/>
      </dsp:nvSpPr>
      <dsp:spPr>
        <a:xfrm rot="17700000">
          <a:off x="4967661"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r" defTabSz="444500">
            <a:lnSpc>
              <a:spcPct val="90000"/>
            </a:lnSpc>
            <a:spcBef>
              <a:spcPct val="0"/>
            </a:spcBef>
            <a:spcAft>
              <a:spcPct val="35000"/>
            </a:spcAft>
          </a:pPr>
          <a:endParaRPr lang="en-US" sz="1000" kern="1200" dirty="0">
            <a:latin typeface="Century Schoolbook" pitchFamily="18" charset="0"/>
          </a:endParaRPr>
        </a:p>
      </dsp:txBody>
      <dsp:txXfrm>
        <a:off x="4967661" y="3622475"/>
        <a:ext cx="1038877" cy="500907"/>
      </dsp:txXfrm>
    </dsp:sp>
    <dsp:sp modelId="{31278F73-2D18-4687-BCAD-C15FD62C12CB}">
      <dsp:nvSpPr>
        <dsp:cNvPr id="0" name=""/>
        <dsp:cNvSpPr/>
      </dsp:nvSpPr>
      <dsp:spPr>
        <a:xfrm rot="17700000">
          <a:off x="5618060" y="2227125"/>
          <a:ext cx="1038877" cy="500907"/>
        </a:xfrm>
        <a:prstGeom prst="rect">
          <a:avLst/>
        </a:prstGeom>
        <a:noFill/>
        <a:ln>
          <a:noFill/>
        </a:ln>
        <a:effectLst/>
      </dsp:spPr>
      <dsp:style>
        <a:lnRef idx="0">
          <a:scrgbClr r="0" g="0" b="0"/>
        </a:lnRef>
        <a:fillRef idx="0">
          <a:scrgbClr r="0" g="0" b="0"/>
        </a:fillRef>
        <a:effectRef idx="0">
          <a:scrgbClr r="0" g="0" b="0"/>
        </a:effectRef>
        <a:fontRef idx="minor"/>
      </dsp:style>
    </dsp:sp>
    <dsp:sp modelId="{FF9583D4-910B-4A0D-9BE2-B71EBDF2ED10}">
      <dsp:nvSpPr>
        <dsp:cNvPr id="0" name=""/>
        <dsp:cNvSpPr/>
      </dsp:nvSpPr>
      <dsp:spPr>
        <a:xfrm>
          <a:off x="6135720" y="2924525"/>
          <a:ext cx="501458" cy="50145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DD861-5809-42DD-846D-AE1CFF3EF89F}">
      <dsp:nvSpPr>
        <dsp:cNvPr id="0" name=""/>
        <dsp:cNvSpPr/>
      </dsp:nvSpPr>
      <dsp:spPr>
        <a:xfrm rot="17700000">
          <a:off x="5541811"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r" defTabSz="444500">
            <a:lnSpc>
              <a:spcPct val="90000"/>
            </a:lnSpc>
            <a:spcBef>
              <a:spcPct val="0"/>
            </a:spcBef>
            <a:spcAft>
              <a:spcPct val="35000"/>
            </a:spcAft>
          </a:pPr>
          <a:endParaRPr lang="en-US" sz="1000" kern="1200" dirty="0">
            <a:latin typeface="Century Schoolbook" pitchFamily="18" charset="0"/>
          </a:endParaRPr>
        </a:p>
      </dsp:txBody>
      <dsp:txXfrm>
        <a:off x="5541811" y="3622475"/>
        <a:ext cx="1038877" cy="500907"/>
      </dsp:txXfrm>
    </dsp:sp>
    <dsp:sp modelId="{3220077E-0CBD-4F4A-B775-E3D54A1DB8F3}">
      <dsp:nvSpPr>
        <dsp:cNvPr id="0" name=""/>
        <dsp:cNvSpPr/>
      </dsp:nvSpPr>
      <dsp:spPr>
        <a:xfrm rot="17700000">
          <a:off x="6192210" y="2227125"/>
          <a:ext cx="1038877" cy="500907"/>
        </a:xfrm>
        <a:prstGeom prst="rect">
          <a:avLst/>
        </a:prstGeom>
        <a:noFill/>
        <a:ln>
          <a:noFill/>
        </a:ln>
        <a:effectLst/>
      </dsp:spPr>
      <dsp:style>
        <a:lnRef idx="0">
          <a:scrgbClr r="0" g="0" b="0"/>
        </a:lnRef>
        <a:fillRef idx="0">
          <a:scrgbClr r="0" g="0" b="0"/>
        </a:fillRef>
        <a:effectRef idx="0">
          <a:scrgbClr r="0" g="0" b="0"/>
        </a:effectRef>
        <a:fontRef idx="minor"/>
      </dsp:style>
    </dsp:sp>
    <dsp:sp modelId="{B873ECE6-6216-4FAE-9878-1BF0DDB90A55}">
      <dsp:nvSpPr>
        <dsp:cNvPr id="0" name=""/>
        <dsp:cNvSpPr/>
      </dsp:nvSpPr>
      <dsp:spPr>
        <a:xfrm>
          <a:off x="6709870" y="2924525"/>
          <a:ext cx="501458" cy="50145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A04E95-C348-4EFD-9B2C-F67D6DCE773B}">
      <dsp:nvSpPr>
        <dsp:cNvPr id="0" name=""/>
        <dsp:cNvSpPr/>
      </dsp:nvSpPr>
      <dsp:spPr>
        <a:xfrm rot="1485411">
          <a:off x="6115961" y="3622475"/>
          <a:ext cx="1038877" cy="500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r" defTabSz="444500">
            <a:lnSpc>
              <a:spcPct val="90000"/>
            </a:lnSpc>
            <a:spcBef>
              <a:spcPct val="0"/>
            </a:spcBef>
            <a:spcAft>
              <a:spcPct val="35000"/>
            </a:spcAft>
          </a:pPr>
          <a:r>
            <a:rPr lang="en-US" sz="1000" kern="1200" dirty="0" smtClean="0">
              <a:latin typeface="Century Schoolbook" pitchFamily="18" charset="0"/>
            </a:rPr>
            <a:t>TEACHING ASSISTANT</a:t>
          </a:r>
        </a:p>
        <a:p>
          <a:pPr lvl="0" algn="r" defTabSz="444500">
            <a:lnSpc>
              <a:spcPct val="90000"/>
            </a:lnSpc>
            <a:spcBef>
              <a:spcPct val="0"/>
            </a:spcBef>
            <a:spcAft>
              <a:spcPct val="35000"/>
            </a:spcAft>
          </a:pPr>
          <a:r>
            <a:rPr lang="en-US" sz="1000" kern="1200" dirty="0" smtClean="0">
              <a:latin typeface="Century Schoolbook" pitchFamily="18" charset="0"/>
            </a:rPr>
            <a:t>PEER TUTOR</a:t>
          </a:r>
          <a:endParaRPr lang="en-US" sz="1000" kern="1200" dirty="0">
            <a:latin typeface="Century Schoolbook" pitchFamily="18" charset="0"/>
          </a:endParaRPr>
        </a:p>
      </dsp:txBody>
      <dsp:txXfrm>
        <a:off x="6115961" y="3622475"/>
        <a:ext cx="1038877" cy="500907"/>
      </dsp:txXfrm>
    </dsp:sp>
    <dsp:sp modelId="{E68EBC62-65DD-4323-84AE-4650693141D2}">
      <dsp:nvSpPr>
        <dsp:cNvPr id="0" name=""/>
        <dsp:cNvSpPr/>
      </dsp:nvSpPr>
      <dsp:spPr>
        <a:xfrm rot="17700000">
          <a:off x="6766360" y="2227125"/>
          <a:ext cx="1038877" cy="500907"/>
        </a:xfrm>
        <a:prstGeom prst="rect">
          <a:avLst/>
        </a:prstGeom>
        <a:noFill/>
        <a:ln>
          <a:noFill/>
        </a:ln>
        <a:effectLst/>
      </dsp:spPr>
      <dsp:style>
        <a:lnRef idx="0">
          <a:scrgbClr r="0" g="0" b="0"/>
        </a:lnRef>
        <a:fillRef idx="0">
          <a:scrgbClr r="0" g="0" b="0"/>
        </a:fillRef>
        <a:effectRef idx="0">
          <a:scrgbClr r="0" g="0" b="0"/>
        </a:effectRef>
        <a:fontRef idx="minor"/>
      </dsp:style>
    </dsp:sp>
    <dsp:sp modelId="{B9D40DAF-554B-44AA-994E-6DFD45352D60}">
      <dsp:nvSpPr>
        <dsp:cNvPr id="0" name=""/>
        <dsp:cNvSpPr/>
      </dsp:nvSpPr>
      <dsp:spPr>
        <a:xfrm>
          <a:off x="7284097" y="2692212"/>
          <a:ext cx="966083" cy="966083"/>
        </a:xfrm>
        <a:prstGeom prst="donut">
          <a:avLst>
            <a:gd name="adj" fmla="val 2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6E1A0C-DCCE-42AD-A60E-7D49DC6DB351}">
      <dsp:nvSpPr>
        <dsp:cNvPr id="0" name=""/>
        <dsp:cNvSpPr/>
      </dsp:nvSpPr>
      <dsp:spPr>
        <a:xfrm rot="17700000">
          <a:off x="7624501" y="1904657"/>
          <a:ext cx="1200948" cy="578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US" sz="1400" kern="1200" dirty="0" smtClean="0">
              <a:latin typeface="Century Schoolbook" pitchFamily="18" charset="0"/>
            </a:rPr>
            <a:t>2013 Chi </a:t>
          </a:r>
          <a:r>
            <a:rPr lang="en-US" sz="1400" kern="1200" dirty="0" err="1" smtClean="0">
              <a:latin typeface="Century Schoolbook" pitchFamily="18" charset="0"/>
            </a:rPr>
            <a:t>Wah</a:t>
          </a:r>
          <a:r>
            <a:rPr lang="en-US" sz="1400" kern="1200" dirty="0" smtClean="0">
              <a:latin typeface="Century Schoolbook" pitchFamily="18" charset="0"/>
            </a:rPr>
            <a:t> Learning Commons Zone R</a:t>
          </a:r>
          <a:endParaRPr lang="en-US" sz="1400" kern="1200" dirty="0">
            <a:latin typeface="Century Schoolbook" pitchFamily="18" charset="0"/>
          </a:endParaRPr>
        </a:p>
      </dsp:txBody>
      <dsp:txXfrm>
        <a:off x="7624501" y="1904657"/>
        <a:ext cx="1200948" cy="578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8CF1F-3B4A-4B6A-8877-CB03CDDAB1E9}">
      <dsp:nvSpPr>
        <dsp:cNvPr id="0" name=""/>
        <dsp:cNvSpPr/>
      </dsp:nvSpPr>
      <dsp:spPr>
        <a:xfrm>
          <a:off x="0" y="1374327"/>
          <a:ext cx="4419600" cy="504000"/>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8BC4E78D-0D98-4ED2-B23A-71FEC19A6436}">
      <dsp:nvSpPr>
        <dsp:cNvPr id="0" name=""/>
        <dsp:cNvSpPr/>
      </dsp:nvSpPr>
      <dsp:spPr>
        <a:xfrm>
          <a:off x="228599" y="0"/>
          <a:ext cx="3577361" cy="5904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889000">
            <a:lnSpc>
              <a:spcPct val="90000"/>
            </a:lnSpc>
            <a:spcBef>
              <a:spcPct val="0"/>
            </a:spcBef>
            <a:spcAft>
              <a:spcPct val="35000"/>
            </a:spcAft>
          </a:pPr>
          <a:r>
            <a:rPr lang="en-US" sz="2000" kern="1200" dirty="0" smtClean="0"/>
            <a:t>SIGNIFICANCE</a:t>
          </a:r>
          <a:endParaRPr lang="en-US" sz="2000" kern="1200" dirty="0"/>
        </a:p>
      </dsp:txBody>
      <dsp:txXfrm>
        <a:off x="257420" y="28821"/>
        <a:ext cx="3519719" cy="532758"/>
      </dsp:txXfrm>
    </dsp:sp>
    <dsp:sp modelId="{A9C81248-AACF-461F-A4AC-1CB9F1027ACE}">
      <dsp:nvSpPr>
        <dsp:cNvPr id="0" name=""/>
        <dsp:cNvSpPr/>
      </dsp:nvSpPr>
      <dsp:spPr>
        <a:xfrm>
          <a:off x="0" y="2347635"/>
          <a:ext cx="4419600" cy="50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EDF7EB-A1AB-48B4-B9D9-308D6980BDE9}">
      <dsp:nvSpPr>
        <dsp:cNvPr id="0" name=""/>
        <dsp:cNvSpPr/>
      </dsp:nvSpPr>
      <dsp:spPr>
        <a:xfrm>
          <a:off x="152401" y="1438779"/>
          <a:ext cx="3611887" cy="65650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889000">
            <a:lnSpc>
              <a:spcPct val="90000"/>
            </a:lnSpc>
            <a:spcBef>
              <a:spcPct val="0"/>
            </a:spcBef>
            <a:spcAft>
              <a:spcPct val="35000"/>
            </a:spcAft>
          </a:pPr>
          <a:r>
            <a:rPr lang="en-US" sz="2000" kern="1200" dirty="0" smtClean="0"/>
            <a:t>Administrators</a:t>
          </a:r>
          <a:endParaRPr lang="en-US" sz="2000" kern="1200" dirty="0"/>
        </a:p>
      </dsp:txBody>
      <dsp:txXfrm>
        <a:off x="184449" y="1470827"/>
        <a:ext cx="3547791" cy="592411"/>
      </dsp:txXfrm>
    </dsp:sp>
    <dsp:sp modelId="{2DB5D132-AB90-49A4-A479-F0988A86E33E}">
      <dsp:nvSpPr>
        <dsp:cNvPr id="0" name=""/>
        <dsp:cNvSpPr/>
      </dsp:nvSpPr>
      <dsp:spPr>
        <a:xfrm>
          <a:off x="0" y="3237053"/>
          <a:ext cx="4419600" cy="504000"/>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2CFD44AC-C5B0-407B-B2EE-07415AFE4DC4}">
      <dsp:nvSpPr>
        <dsp:cNvPr id="0" name=""/>
        <dsp:cNvSpPr/>
      </dsp:nvSpPr>
      <dsp:spPr>
        <a:xfrm>
          <a:off x="152401" y="2441653"/>
          <a:ext cx="3618383" cy="59040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889000">
            <a:lnSpc>
              <a:spcPct val="90000"/>
            </a:lnSpc>
            <a:spcBef>
              <a:spcPct val="0"/>
            </a:spcBef>
            <a:spcAft>
              <a:spcPct val="35000"/>
            </a:spcAft>
          </a:pPr>
          <a:r>
            <a:rPr lang="en-US" sz="2000" kern="1200" dirty="0" smtClean="0"/>
            <a:t>SAC Coordinator &amp; Tutors</a:t>
          </a:r>
          <a:endParaRPr lang="en-US" sz="2000" kern="1200" dirty="0"/>
        </a:p>
      </dsp:txBody>
      <dsp:txXfrm>
        <a:off x="181222" y="2470474"/>
        <a:ext cx="3560741" cy="532758"/>
      </dsp:txXfrm>
    </dsp:sp>
    <dsp:sp modelId="{56015E43-931D-4CAD-85C0-E9EB84437182}">
      <dsp:nvSpPr>
        <dsp:cNvPr id="0" name=""/>
        <dsp:cNvSpPr/>
      </dsp:nvSpPr>
      <dsp:spPr>
        <a:xfrm>
          <a:off x="0" y="4162035"/>
          <a:ext cx="4419600" cy="504000"/>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D2A5797B-20EE-4298-BA50-C968CEE241D4}">
      <dsp:nvSpPr>
        <dsp:cNvPr id="0" name=""/>
        <dsp:cNvSpPr/>
      </dsp:nvSpPr>
      <dsp:spPr>
        <a:xfrm>
          <a:off x="228599" y="3411471"/>
          <a:ext cx="3594067" cy="590400"/>
        </a:xfrm>
        <a:prstGeom prst="round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889000">
            <a:lnSpc>
              <a:spcPct val="90000"/>
            </a:lnSpc>
            <a:spcBef>
              <a:spcPct val="0"/>
            </a:spcBef>
            <a:spcAft>
              <a:spcPct val="35000"/>
            </a:spcAft>
          </a:pPr>
          <a:r>
            <a:rPr lang="en-US" sz="2000" kern="1200" dirty="0" smtClean="0"/>
            <a:t>Students</a:t>
          </a:r>
          <a:endParaRPr lang="en-US" sz="2000" kern="1200" dirty="0"/>
        </a:p>
      </dsp:txBody>
      <dsp:txXfrm>
        <a:off x="257420" y="3440292"/>
        <a:ext cx="3536425"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AA1FA-CEE7-43E3-BE47-018B50AE3035}">
      <dsp:nvSpPr>
        <dsp:cNvPr id="0" name=""/>
        <dsp:cNvSpPr/>
      </dsp:nvSpPr>
      <dsp:spPr>
        <a:xfrm>
          <a:off x="1631" y="0"/>
          <a:ext cx="2538933" cy="55626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t>Environment</a:t>
          </a:r>
        </a:p>
        <a:p>
          <a:pPr lvl="0" algn="ctr" defTabSz="1333500">
            <a:lnSpc>
              <a:spcPct val="90000"/>
            </a:lnSpc>
            <a:spcBef>
              <a:spcPct val="0"/>
            </a:spcBef>
            <a:spcAft>
              <a:spcPct val="35000"/>
            </a:spcAft>
          </a:pPr>
          <a:r>
            <a:rPr lang="en-US" sz="3000" kern="1200" dirty="0" smtClean="0"/>
            <a:t>Physical &amp; Virtual</a:t>
          </a:r>
          <a:endParaRPr lang="en-US" sz="3000" kern="1200" dirty="0"/>
        </a:p>
      </dsp:txBody>
      <dsp:txXfrm>
        <a:off x="1631" y="2225040"/>
        <a:ext cx="2538933" cy="2225040"/>
      </dsp:txXfrm>
    </dsp:sp>
    <dsp:sp modelId="{C89EAC1A-1A7C-4E9D-92BF-1973648C304D}">
      <dsp:nvSpPr>
        <dsp:cNvPr id="0" name=""/>
        <dsp:cNvSpPr/>
      </dsp:nvSpPr>
      <dsp:spPr>
        <a:xfrm>
          <a:off x="344925" y="333756"/>
          <a:ext cx="1852345" cy="185234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2AD58A-A7C3-43E7-85CE-F09CB5B3760E}">
      <dsp:nvSpPr>
        <dsp:cNvPr id="0" name=""/>
        <dsp:cNvSpPr/>
      </dsp:nvSpPr>
      <dsp:spPr>
        <a:xfrm>
          <a:off x="2616733" y="0"/>
          <a:ext cx="2538933" cy="5562600"/>
        </a:xfrm>
        <a:prstGeom prst="roundRect">
          <a:avLst>
            <a:gd name="adj" fmla="val 10000"/>
          </a:avLst>
        </a:prstGeom>
        <a:solidFill>
          <a:schemeClr val="accent2">
            <a:hueOff val="953895"/>
            <a:satOff val="-21764"/>
            <a:lumOff val="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t>Tutor or Adviser practices and relationship</a:t>
          </a:r>
          <a:endParaRPr lang="en-US" sz="3000" kern="1200" dirty="0"/>
        </a:p>
      </dsp:txBody>
      <dsp:txXfrm>
        <a:off x="2616733" y="2225040"/>
        <a:ext cx="2538933" cy="2225040"/>
      </dsp:txXfrm>
    </dsp:sp>
    <dsp:sp modelId="{EF5D28EC-06C8-472D-81A5-1D37F0D93F42}">
      <dsp:nvSpPr>
        <dsp:cNvPr id="0" name=""/>
        <dsp:cNvSpPr/>
      </dsp:nvSpPr>
      <dsp:spPr>
        <a:xfrm>
          <a:off x="2960027" y="333756"/>
          <a:ext cx="1852345" cy="185234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41E24F-CF16-49DD-AB9A-96915B0DDD15}">
      <dsp:nvSpPr>
        <dsp:cNvPr id="0" name=""/>
        <dsp:cNvSpPr/>
      </dsp:nvSpPr>
      <dsp:spPr>
        <a:xfrm>
          <a:off x="5233466" y="0"/>
          <a:ext cx="2538933" cy="5562600"/>
        </a:xfrm>
        <a:prstGeom prst="roundRect">
          <a:avLst>
            <a:gd name="adj" fmla="val 10000"/>
          </a:avLst>
        </a:prstGeom>
        <a:solidFill>
          <a:schemeClr val="accent2">
            <a:hueOff val="1907790"/>
            <a:satOff val="-43528"/>
            <a:lumOff val="16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t>Motivation </a:t>
          </a:r>
        </a:p>
        <a:p>
          <a:pPr lvl="0" algn="ctr" defTabSz="1333500">
            <a:lnSpc>
              <a:spcPct val="90000"/>
            </a:lnSpc>
            <a:spcBef>
              <a:spcPct val="0"/>
            </a:spcBef>
            <a:spcAft>
              <a:spcPct val="35000"/>
            </a:spcAft>
          </a:pPr>
          <a:r>
            <a:rPr lang="en-US" sz="3000" kern="1200" dirty="0" smtClean="0"/>
            <a:t>&amp; Students’ perception</a:t>
          </a:r>
          <a:endParaRPr lang="en-US" sz="3000" kern="1200" dirty="0"/>
        </a:p>
      </dsp:txBody>
      <dsp:txXfrm>
        <a:off x="5233466" y="2225040"/>
        <a:ext cx="2538933" cy="2225040"/>
      </dsp:txXfrm>
    </dsp:sp>
    <dsp:sp modelId="{D92CA8E6-B517-4A99-B11B-0D4954FD6833}">
      <dsp:nvSpPr>
        <dsp:cNvPr id="0" name=""/>
        <dsp:cNvSpPr/>
      </dsp:nvSpPr>
      <dsp:spPr>
        <a:xfrm>
          <a:off x="5575128" y="333756"/>
          <a:ext cx="1852345" cy="1852345"/>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6A2C36-3C5A-4BB1-B3B0-F487C8B0F4F0}">
      <dsp:nvSpPr>
        <dsp:cNvPr id="0" name=""/>
        <dsp:cNvSpPr/>
      </dsp:nvSpPr>
      <dsp:spPr>
        <a:xfrm>
          <a:off x="310895" y="4450080"/>
          <a:ext cx="7150608" cy="834390"/>
        </a:xfrm>
        <a:prstGeom prst="leftRight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9287B-8E97-4F8F-B24C-D9F2A4B775E7}">
      <dsp:nvSpPr>
        <dsp:cNvPr id="0" name=""/>
        <dsp:cNvSpPr/>
      </dsp:nvSpPr>
      <dsp:spPr>
        <a:xfrm rot="16200000">
          <a:off x="-196715" y="196715"/>
          <a:ext cx="3212831" cy="2819400"/>
        </a:xfrm>
        <a:prstGeom prst="round1Rect">
          <a:avLst/>
        </a:prstGeom>
        <a:solidFill>
          <a:schemeClr val="accent2">
            <a:hueOff val="0"/>
            <a:satOff val="0"/>
            <a:lumOff val="0"/>
            <a:alphaOff val="0"/>
          </a:schemeClr>
        </a:solidFill>
        <a:ln>
          <a:noFill/>
        </a:ln>
        <a:effectLst>
          <a:outerShdw blurRad="190500" dist="228600" dir="2700000" sy="90000" rotWithShape="0">
            <a:srgbClr val="000000">
              <a:alpha val="255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128016" bIns="128016" numCol="1" spcCol="1270" anchor="ctr" anchorCtr="0">
          <a:noAutofit/>
        </a:bodyPr>
        <a:lstStyle/>
        <a:p>
          <a:pPr lvl="0" algn="ctr" defTabSz="800100">
            <a:lnSpc>
              <a:spcPct val="90000"/>
            </a:lnSpc>
            <a:spcBef>
              <a:spcPct val="0"/>
            </a:spcBef>
            <a:spcAft>
              <a:spcPct val="35000"/>
            </a:spcAft>
          </a:pPr>
          <a:r>
            <a:rPr lang="en-US" sz="1800" kern="1200" dirty="0" smtClean="0"/>
            <a:t>QUESTIONNAIRE TO ALL STUDENT USERS IN THE SEMESTER</a:t>
          </a:r>
          <a:endParaRPr lang="en-US" sz="1800" kern="1200" dirty="0"/>
        </a:p>
      </dsp:txBody>
      <dsp:txXfrm rot="5400000">
        <a:off x="0" y="141151"/>
        <a:ext cx="2819400" cy="2268472"/>
      </dsp:txXfrm>
    </dsp:sp>
    <dsp:sp modelId="{A1B2E022-D947-4A36-9425-E70251C9DC27}">
      <dsp:nvSpPr>
        <dsp:cNvPr id="0" name=""/>
        <dsp:cNvSpPr/>
      </dsp:nvSpPr>
      <dsp:spPr>
        <a:xfrm>
          <a:off x="2819400" y="0"/>
          <a:ext cx="2819400" cy="3212831"/>
        </a:xfrm>
        <a:prstGeom prst="round1Rect">
          <a:avLst/>
        </a:prstGeom>
        <a:solidFill>
          <a:schemeClr val="accent3">
            <a:hueOff val="0"/>
            <a:satOff val="0"/>
            <a:lumOff val="0"/>
            <a:alphaOff val="0"/>
          </a:schemeClr>
        </a:solidFill>
        <a:ln>
          <a:noFill/>
        </a:ln>
        <a:effectLst>
          <a:outerShdw blurRad="190500" dist="228600" dir="2700000" sy="90000" rotWithShape="0">
            <a:srgbClr val="000000">
              <a:alpha val="255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8016" tIns="68580" rIns="68580" bIns="128016" numCol="1" spcCol="1270" anchor="ctr" anchorCtr="0">
          <a:noAutofit/>
        </a:bodyPr>
        <a:lstStyle/>
        <a:p>
          <a:pPr lvl="0" algn="ctr" defTabSz="800100">
            <a:lnSpc>
              <a:spcPct val="90000"/>
            </a:lnSpc>
            <a:spcBef>
              <a:spcPct val="0"/>
            </a:spcBef>
            <a:spcAft>
              <a:spcPct val="35000"/>
            </a:spcAft>
          </a:pPr>
          <a:r>
            <a:rPr lang="en-US" sz="1800" kern="1200" dirty="0" smtClean="0"/>
            <a:t>SEMI-STRUCTURED INTERVIEW</a:t>
          </a:r>
          <a:endParaRPr lang="en-US" sz="1800" kern="1200" dirty="0"/>
        </a:p>
      </dsp:txBody>
      <dsp:txXfrm>
        <a:off x="2819400" y="0"/>
        <a:ext cx="2701772" cy="2409623"/>
      </dsp:txXfrm>
    </dsp:sp>
    <dsp:sp modelId="{906459C7-473F-4025-96D9-132B0F109E5D}">
      <dsp:nvSpPr>
        <dsp:cNvPr id="0" name=""/>
        <dsp:cNvSpPr/>
      </dsp:nvSpPr>
      <dsp:spPr>
        <a:xfrm rot="10800000">
          <a:off x="0" y="3212831"/>
          <a:ext cx="2819400" cy="3212831"/>
        </a:xfrm>
        <a:prstGeom prst="round1Rect">
          <a:avLst/>
        </a:prstGeom>
        <a:solidFill>
          <a:schemeClr val="accent4">
            <a:hueOff val="0"/>
            <a:satOff val="0"/>
            <a:lumOff val="0"/>
            <a:alphaOff val="0"/>
          </a:schemeClr>
        </a:solidFill>
        <a:ln>
          <a:noFill/>
        </a:ln>
        <a:effectLst>
          <a:outerShdw blurRad="190500" dist="228600" dir="2700000" sy="90000" rotWithShape="0">
            <a:srgbClr val="000000">
              <a:alpha val="255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128016" rIns="128016" bIns="68580" numCol="1" spcCol="1270" anchor="ctr" anchorCtr="0">
          <a:noAutofit/>
        </a:bodyPr>
        <a:lstStyle/>
        <a:p>
          <a:pPr lvl="0" algn="ctr" defTabSz="800100">
            <a:lnSpc>
              <a:spcPct val="90000"/>
            </a:lnSpc>
            <a:spcBef>
              <a:spcPct val="0"/>
            </a:spcBef>
            <a:spcAft>
              <a:spcPct val="35000"/>
            </a:spcAft>
          </a:pPr>
          <a:r>
            <a:rPr lang="en-US" sz="1800" kern="1200" dirty="0" smtClean="0"/>
            <a:t>INTERVIEW SAC COORDINATOR &amp; DOCUMENTATION</a:t>
          </a:r>
          <a:endParaRPr lang="en-US" sz="1800" kern="1200" dirty="0"/>
        </a:p>
      </dsp:txBody>
      <dsp:txXfrm rot="10800000">
        <a:off x="117628" y="4016038"/>
        <a:ext cx="2701772" cy="2409623"/>
      </dsp:txXfrm>
    </dsp:sp>
    <dsp:sp modelId="{F013E633-9EB5-4600-B43A-0DAC78F0D6C6}">
      <dsp:nvSpPr>
        <dsp:cNvPr id="0" name=""/>
        <dsp:cNvSpPr/>
      </dsp:nvSpPr>
      <dsp:spPr>
        <a:xfrm rot="5400000">
          <a:off x="2622684" y="3409546"/>
          <a:ext cx="3212831" cy="2819400"/>
        </a:xfrm>
        <a:prstGeom prst="round1Rect">
          <a:avLst/>
        </a:prstGeom>
        <a:solidFill>
          <a:schemeClr val="accent5">
            <a:hueOff val="0"/>
            <a:satOff val="0"/>
            <a:lumOff val="0"/>
            <a:alphaOff val="0"/>
          </a:schemeClr>
        </a:solidFill>
        <a:ln>
          <a:noFill/>
        </a:ln>
        <a:effectLst>
          <a:outerShdw blurRad="190500" dist="228600" dir="2700000" sy="90000" rotWithShape="0">
            <a:srgbClr val="000000">
              <a:alpha val="255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68580" bIns="68580" numCol="1" spcCol="1270" anchor="ctr" anchorCtr="0">
          <a:noAutofit/>
        </a:bodyPr>
        <a:lstStyle/>
        <a:p>
          <a:pPr lvl="0" algn="ctr" defTabSz="800100">
            <a:lnSpc>
              <a:spcPct val="90000"/>
            </a:lnSpc>
            <a:spcBef>
              <a:spcPct val="0"/>
            </a:spcBef>
            <a:spcAft>
              <a:spcPct val="35000"/>
            </a:spcAft>
          </a:pPr>
          <a:r>
            <a:rPr lang="en-US" sz="1800" kern="1200" dirty="0" smtClean="0"/>
            <a:t>SAC TUTORS </a:t>
          </a:r>
        </a:p>
        <a:p>
          <a:pPr lvl="0" algn="ctr" defTabSz="800100">
            <a:lnSpc>
              <a:spcPct val="90000"/>
            </a:lnSpc>
            <a:spcBef>
              <a:spcPct val="0"/>
            </a:spcBef>
            <a:spcAft>
              <a:spcPct val="35000"/>
            </a:spcAft>
          </a:pPr>
          <a:r>
            <a:rPr lang="en-US" sz="1800" kern="1200" dirty="0" smtClean="0"/>
            <a:t>FOCUS GROUP</a:t>
          </a:r>
          <a:endParaRPr lang="en-US" sz="1800" kern="1200" dirty="0"/>
        </a:p>
      </dsp:txBody>
      <dsp:txXfrm rot="-5400000">
        <a:off x="2819400" y="4016038"/>
        <a:ext cx="2819400" cy="2291995"/>
      </dsp:txXfrm>
    </dsp:sp>
    <dsp:sp modelId="{DD53D959-CC82-417F-9E8B-65A2DCA788A7}">
      <dsp:nvSpPr>
        <dsp:cNvPr id="0" name=""/>
        <dsp:cNvSpPr/>
      </dsp:nvSpPr>
      <dsp:spPr>
        <a:xfrm>
          <a:off x="1973579" y="2409623"/>
          <a:ext cx="1691640" cy="1606415"/>
        </a:xfrm>
        <a:prstGeom prst="roundRect">
          <a:avLst/>
        </a:prstGeom>
        <a:solidFill>
          <a:schemeClr val="accent2">
            <a:tint val="40000"/>
            <a:hueOff val="0"/>
            <a:satOff val="0"/>
            <a:lumOff val="0"/>
            <a:alphaOff val="0"/>
          </a:schemeClr>
        </a:solidFill>
        <a:ln>
          <a:noFill/>
        </a:ln>
        <a:effectLst>
          <a:outerShdw blurRad="190500" dist="228600" dir="2700000" sy="90000" rotWithShape="0">
            <a:srgbClr val="000000">
              <a:alpha val="255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CONCEPTUAL FRAMEWORK</a:t>
          </a:r>
          <a:endParaRPr lang="en-US" sz="1800" kern="1200" dirty="0"/>
        </a:p>
      </dsp:txBody>
      <dsp:txXfrm>
        <a:off x="2051998" y="2488042"/>
        <a:ext cx="1534802" cy="14495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99DAB-35B7-4F6C-8356-A0D0A4FF32F6}">
      <dsp:nvSpPr>
        <dsp:cNvPr id="0" name=""/>
        <dsp:cNvSpPr/>
      </dsp:nvSpPr>
      <dsp:spPr>
        <a:xfrm>
          <a:off x="1404619" y="190499"/>
          <a:ext cx="3276600" cy="113792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9DD81A-0BEE-499E-A439-D42B9F226DC5}">
      <dsp:nvSpPr>
        <dsp:cNvPr id="0" name=""/>
        <dsp:cNvSpPr/>
      </dsp:nvSpPr>
      <dsp:spPr>
        <a:xfrm rot="10800000">
          <a:off x="2730500" y="2976879"/>
          <a:ext cx="635000" cy="406400"/>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69A3C9-2E15-48B6-A6B7-40E93C739410}">
      <dsp:nvSpPr>
        <dsp:cNvPr id="0" name=""/>
        <dsp:cNvSpPr/>
      </dsp:nvSpPr>
      <dsp:spPr>
        <a:xfrm>
          <a:off x="990599" y="3352798"/>
          <a:ext cx="4114800" cy="660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ADMINISTRATIVE/IT SUPPORT</a:t>
          </a:r>
          <a:endParaRPr lang="en-US" sz="2200" kern="1200" dirty="0"/>
        </a:p>
      </dsp:txBody>
      <dsp:txXfrm>
        <a:off x="990599" y="3352798"/>
        <a:ext cx="4114800" cy="660402"/>
      </dsp:txXfrm>
    </dsp:sp>
    <dsp:sp modelId="{C87D170E-767C-4B9F-AA91-71E107011388}">
      <dsp:nvSpPr>
        <dsp:cNvPr id="0" name=""/>
        <dsp:cNvSpPr/>
      </dsp:nvSpPr>
      <dsp:spPr>
        <a:xfrm>
          <a:off x="2595880" y="1416303"/>
          <a:ext cx="1143000" cy="114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RESOURCES</a:t>
          </a:r>
          <a:endParaRPr lang="en-US" sz="1100" kern="1200" dirty="0"/>
        </a:p>
      </dsp:txBody>
      <dsp:txXfrm>
        <a:off x="2763268" y="1583691"/>
        <a:ext cx="808224" cy="808224"/>
      </dsp:txXfrm>
    </dsp:sp>
    <dsp:sp modelId="{88205F38-2AEE-466C-BCE6-C9581B954FE5}">
      <dsp:nvSpPr>
        <dsp:cNvPr id="0" name=""/>
        <dsp:cNvSpPr/>
      </dsp:nvSpPr>
      <dsp:spPr>
        <a:xfrm>
          <a:off x="1866902" y="393704"/>
          <a:ext cx="1143000" cy="114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LEARNERS</a:t>
          </a:r>
          <a:endParaRPr lang="en-US" sz="1100" kern="1200" dirty="0"/>
        </a:p>
      </dsp:txBody>
      <dsp:txXfrm>
        <a:off x="2034290" y="561092"/>
        <a:ext cx="808224" cy="808224"/>
      </dsp:txXfrm>
    </dsp:sp>
    <dsp:sp modelId="{0E2AC0ED-DC9F-4DEC-B793-AB4D71B45D02}">
      <dsp:nvSpPr>
        <dsp:cNvPr id="0" name=""/>
        <dsp:cNvSpPr/>
      </dsp:nvSpPr>
      <dsp:spPr>
        <a:xfrm>
          <a:off x="3009905" y="364526"/>
          <a:ext cx="1143000" cy="114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HUMAN</a:t>
          </a:r>
        </a:p>
        <a:p>
          <a:pPr lvl="0" algn="ctr" defTabSz="488950">
            <a:lnSpc>
              <a:spcPct val="90000"/>
            </a:lnSpc>
            <a:spcBef>
              <a:spcPct val="0"/>
            </a:spcBef>
            <a:spcAft>
              <a:spcPct val="35000"/>
            </a:spcAft>
          </a:pPr>
          <a:r>
            <a:rPr lang="en-US" sz="1100" kern="1200" dirty="0" smtClean="0"/>
            <a:t>SUPPORT</a:t>
          </a:r>
          <a:endParaRPr lang="en-US" sz="1100" kern="1200" dirty="0"/>
        </a:p>
      </dsp:txBody>
      <dsp:txXfrm>
        <a:off x="3177293" y="531914"/>
        <a:ext cx="808224" cy="808224"/>
      </dsp:txXfrm>
    </dsp:sp>
    <dsp:sp modelId="{F7C0141D-E005-48F3-AD8F-B15692D94F7A}">
      <dsp:nvSpPr>
        <dsp:cNvPr id="0" name=""/>
        <dsp:cNvSpPr/>
      </dsp:nvSpPr>
      <dsp:spPr>
        <a:xfrm>
          <a:off x="1295389" y="127011"/>
          <a:ext cx="3556000" cy="284480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1" minVer="12.0">
  <dgm:title val=""/>
  <dgm:desc val=""/>
  <dgm:catLst>
    <dgm:cat type="cycle" pri="9000"/>
    <dgm:cat type="relationship" pri="21000"/>
  </dgm:catLst>
  <dgm:sampData>
    <dgm:dataModel>
      <dgm:ptLst>
        <dgm:pt modelId="0" type="doc">
          <dgm:prSet phldr="1"/>
        </dgm:pt>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100"/>
              <dgm:constr type="primFontSz" for="des" forName="oneNode" refType="primFontSz" refFor="ch" refForName="centerShape" fact="0.95"/>
              <dgm:constr type="primFontSz" for="des" forName="oneNode" refType="primFontSz" refFor="ch" refForName="centerShape" op="lte" fact="0.95"/>
              <dgm:constr type="diam" for="ch" forName="singleconn" refType="diam"/>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100"/>
              <dgm:constr type="primFontSz" for="des" forName="node" refType="primFontSz" refFor="ch" refForName="centerShape" fact="0.78"/>
              <dgm:constr type="primFontSz" for="ch" forName="node" refType="primFontSz" refFor="ch" refForName="centerShape" op="lte" fact="0.95"/>
              <dgm:constr type="diam" for="ch" forName="sibTrans" refType="diam"/>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100"/>
              <dgm:constr type="primFontSz" for="des" forName="oneNode" refType="primFontSz" refFor="ch" refForName="centerShape" fact="0.95"/>
              <dgm:constr type="primFontSz" for="ch" forName="oneNode" refType="primFontSz" refFor="ch" refForName="centerShape" op="lte" fact="0.95"/>
              <dgm:constr type="diam" for="ch" forName="singleconn" refType="diam" fact="-1"/>
              <dgm:constr type="h" for="ch" forName="singleconn" refType="w" refFor="ch" refForName="oneComp" fact="0.24"/>
              <dgm:constr type="diam" for="ch" refType="diam" op="equ" fact="-1"/>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100"/>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constrLst>
          <dgm:constr type="w" val="1"/>
          <dgm:constr type="h" refType="w"/>
          <dgm:constr type="lMarg"/>
          <dgm:constr type="rMarg"/>
          <dgm:constr type="tMarg"/>
          <dgm:constr type="bMarg"/>
        </dgm:constrLst>
        <dgm:ruleLst>
          <dgm:rule type="primFontSz" val="2"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shape xmlns:r="http://schemas.openxmlformats.org/officeDocument/2006/relationships" type="ellipse" r:blip="">
                  <dgm:adjLst/>
                </dgm:shape>
                <dgm:presOf axis="desOrSelf" ptType="node"/>
                <dgm:constrLst>
                  <dgm:constr type="h" refType="w"/>
                </dgm:constrLst>
                <dgm:ruleLst>
                  <dgm:rule type="primFontSz" val="2" fact="NaN" max="NaN"/>
                </dgm:ruleLst>
              </dgm:layoutNode>
              <dgm:layoutNode name="dummy">
                <dgm:alg type="sp"/>
                <dgm:shape xmlns:r="http://schemas.openxmlformats.org/officeDocument/2006/relationships" r:blip="">
                  <dgm:adjLst/>
                </dgm:shape>
                <dgm:constrLst>
                  <dgm:constr type="h" refType="w"/>
                </dgm:constrLst>
                <dgm:presOf/>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constrLst>
                    <dgm:constr type="begPad"/>
                    <dgm:constr type="endPad"/>
                  </dgm:constr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shape xmlns:r="http://schemas.openxmlformats.org/officeDocument/2006/relationships" type="ellipse" r:blip="">
                    <dgm:adjLst/>
                  </dgm:shape>
                  <dgm:presOf axis="desOrSelf" ptType="node"/>
                  <dgm:constrLst>
                    <dgm:constr type="h" refType="w"/>
                  </dgm:constrLst>
                  <dgm:ruleLst>
                    <dgm:rule type="primFontSz" val="2" fact="NaN" max="NaN"/>
                  </dgm:ruleLst>
                </dgm:layoutNode>
              </dgm:layoutNode>
              <dgm:layoutNode name="dummya">
                <dgm:alg type="sp"/>
                <dgm:shape xmlns:r="http://schemas.openxmlformats.org/officeDocument/2006/relationships" r:blip="">
                  <dgm:adjLst/>
                </dgm:shape>
                <dgm:constrLst>
                  <dgm:constr type="h" refType="w"/>
                </dgm:constrLst>
                <dgm:presOf/>
              </dgm:layoutNode>
              <dgm:layoutNode name="dummyb">
                <dgm:alg type="sp"/>
                <dgm:shape xmlns:r="http://schemas.openxmlformats.org/officeDocument/2006/relationships" r:blip="">
                  <dgm:adjLst/>
                </dgm:shape>
                <dgm:constrLst>
                  <dgm:constr type="h" refType="w"/>
                </dgm:constrLst>
                <dgm:presOf/>
              </dgm:layoutNode>
              <dgm:layoutNode name="dummyc">
                <dgm:alg type="sp"/>
                <dgm:shape xmlns:r="http://schemas.openxmlformats.org/officeDocument/2006/relationships" r:blip="">
                  <dgm:adjLst/>
                </dgm:shape>
                <dgm:constrLst>
                  <dgm:constr type="h" refType="w"/>
                </dgm:constrLst>
                <dgm:presOf/>
              </dgm:layoutNode>
              <dgm:forEach name="sibTransForEach1" axis="followSib" ptType="sibTrans" hideLastTrans="0" cnt="1">
                <dgm:layoutNode name="singleconn" styleLbl="sibTrans2D1">
                  <dgm:choose name="Name25">
                    <dgm:if name="Name26" func="var" arg="dir" op="equ" val="norm">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constrLst>
                        <dgm:constr type="begPad"/>
                        <dgm:constr type="endPad"/>
                      </dgm:constrLst>
                    </dgm:if>
                    <dgm:else name="Name27">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constrLst>
                        <dgm:constr type="begPad"/>
                        <dgm:constr type="endPad"/>
                      </dgm:constrLst>
                    </dgm:else>
                  </dgm:choose>
                </dgm:layoutNode>
              </dgm:forEach>
            </dgm:if>
            <dgm:else name="Name28"/>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matrix1#1" minVer="12.0">
  <dgm:title val=""/>
  <dgm:desc val=""/>
  <dgm:catLst>
    <dgm:cat type="matrix" pri="2000"/>
  </dgm:catLst>
  <dgm:sampData>
    <dgm:dataModel>
      <dgm:ptLst>
        <dgm:pt modelId="0" type="doc">
          <dgm:prSet phldr="1"/>
        </dgm:pt>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Name0">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100"/>
    </dgm:constrLst>
    <dgm:choose name="Name1">
      <dgm:if name="Name2" axis="ch" ptType="node" func="cnt" op="gte" val="1">
        <dgm:layoutNode name="matrix">
          <dgm:alg type="composite"/>
          <dgm:shape xmlns:r="http://schemas.openxmlformats.org/officeDocument/2006/relationships" r:blip="">
            <dgm:adjLst/>
          </dgm:shape>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layoutNode name="tile1" styleLbl="node1">
            <dgm:alg type="sp"/>
            <dgm:shape xmlns:r="http://schemas.openxmlformats.org/officeDocument/2006/relationships" rot="270" type="round1Rect" r:blip="">
              <dgm:adjLst/>
            </dgm:shape>
            <dgm:choose name="Name3">
              <dgm:if name="Name4" func="var" arg="dir" op="equ" val="norm">
                <dgm:presOf axis="ch ch desOrSelf" ptType="node node node" st="1 1 1" cnt="1 1 0"/>
              </dgm:if>
              <dgm:else name="Name5">
                <dgm:presOf axis="ch ch desOrSelf" ptType="node node node" st="1 2 1" cnt="1 1 0"/>
              </dgm:else>
            </dgm:choose>
          </dgm:layoutNode>
          <dgm:layoutNode name="tile1text" styleLbl="node1">
            <dgm:varLst>
              <dgm:chMax val="0"/>
              <dgm:chPref val="0"/>
              <dgm:bulletEnabled val="1"/>
            </dgm:varLst>
            <dgm:choose name="Name6">
              <dgm:if name="Name7" axis="root des" func="maxDepth" op="gte" val="3">
                <dgm:alg type="tx">
                  <dgm:param type="txAnchorVert" val="t"/>
                  <dgm:param type="parTxLTRAlign" val="l"/>
                  <dgm:param type="parTxRTLAlign" val="r"/>
                </dgm:alg>
              </dgm:if>
              <dgm:else name="Name8">
                <dgm:alg type="tx"/>
              </dgm:else>
            </dgm:choose>
            <dgm:shape xmlns:r="http://schemas.openxmlformats.org/officeDocument/2006/relationships" rot="270" type="round1Rect" r:blip="" hideGeom="1">
              <dgm:adjLst>
                <dgm:adj idx="1" val="0.2"/>
              </dgm:adjLst>
            </dgm:shape>
            <dgm:choose name="Name9">
              <dgm:if name="Name10" func="var" arg="dir" op="equ" val="norm">
                <dgm:presOf axis="ch ch desOrSelf" ptType="node node node" st="1 1 1" cnt="1 1 0"/>
              </dgm:if>
              <dgm:else name="Name11">
                <dgm:presOf axis="ch ch desOrSelf" ptType="node node node" st="1 2 1" cnt="1 1 0"/>
              </dgm:else>
            </dgm:choose>
            <dgm:constrLst>
              <dgm:constr type="tMarg" refType="primFontSz" fact="0.3"/>
              <dgm:constr type="lMarg" refType="primFontSz" fact="0.3"/>
            </dgm:constrLst>
            <dgm:ruleLst>
              <dgm:rule type="primFontSz" val="2" fact="NaN" max="NaN"/>
            </dgm:ruleLst>
          </dgm:layoutNode>
          <dgm:layoutNode name="tile2" styleLbl="node1">
            <dgm:alg type="sp"/>
            <dgm:shape xmlns:r="http://schemas.openxmlformats.org/officeDocument/2006/relationships" type="round1Rect" r:blip="">
              <dgm:adjLst/>
            </dgm:shape>
            <dgm:choose name="Name12">
              <dgm:if name="Name13" func="var" arg="dir" op="equ" val="norm">
                <dgm:presOf axis="ch ch desOrSelf" ptType="node node node" st="1 2 1" cnt="1 1 0"/>
              </dgm:if>
              <dgm:else name="Name14">
                <dgm:presOf axis="ch ch desOrSelf" ptType="node node node" st="1 1 1" cnt="1 1 0"/>
              </dgm:else>
            </dgm:choose>
          </dgm:layoutNode>
          <dgm:layoutNode name="tile2text" styleLbl="node1">
            <dgm:varLst>
              <dgm:chMax val="0"/>
              <dgm:chPref val="0"/>
              <dgm:bulletEnabled val="1"/>
            </dgm:varLst>
            <dgm:choose name="Name15">
              <dgm:if name="Name16" axis="root des" func="maxDepth" op="gte" val="3">
                <dgm:alg type="tx">
                  <dgm:param type="txAnchorVert" val="t"/>
                  <dgm:param type="parTxLTRAlign" val="l"/>
                  <dgm:param type="parTxRTLAlign" val="r"/>
                </dgm:alg>
              </dgm:if>
              <dgm:else name="Name17">
                <dgm:alg type="tx"/>
              </dgm:else>
            </dgm:choose>
            <dgm:shape xmlns:r="http://schemas.openxmlformats.org/officeDocument/2006/relationships" type="round1Rect" r:blip="" hideGeom="1">
              <dgm:adjLst/>
            </dgm:shape>
            <dgm:choose name="Name18">
              <dgm:if name="Name19" func="var" arg="dir" op="equ" val="norm">
                <dgm:presOf axis="ch ch desOrSelf" ptType="node node node" st="1 2 1" cnt="1 1 0"/>
              </dgm:if>
              <dgm:else name="Name20">
                <dgm:presOf axis="ch ch desOrSelf" ptType="node node node" st="1 1 1" cnt="1 1 0"/>
              </dgm:else>
            </dgm:choose>
            <dgm:constrLst>
              <dgm:constr type="tMarg" refType="primFontSz" fact="0.3"/>
              <dgm:constr type="rMarg" refType="primFontSz" fact="0.3"/>
            </dgm:constrLst>
            <dgm:ruleLst>
              <dgm:rule type="primFontSz" val="2" fact="NaN" max="NaN"/>
            </dgm:ruleLst>
          </dgm:layoutNode>
          <dgm:layoutNode name="tile3" styleLbl="node1">
            <dgm:alg type="sp"/>
            <dgm:shape xmlns:r="http://schemas.openxmlformats.org/officeDocument/2006/relationships" rot="180" type="round1Rect" r:blip="">
              <dgm:adjLst/>
            </dgm:shape>
            <dgm:choose name="Name21">
              <dgm:if name="Name22" func="var" arg="dir" op="equ" val="norm">
                <dgm:presOf axis="ch ch desOrSelf" ptType="node node node" st="1 3 1" cnt="1 1 0"/>
              </dgm:if>
              <dgm:else name="Name23">
                <dgm:presOf axis="ch ch desOrSelf" ptType="node node node" st="1 4 1" cnt="1 1 0"/>
              </dgm:else>
            </dgm:choose>
          </dgm:layoutNode>
          <dgm:layoutNode name="tile3text" styleLbl="node1">
            <dgm:varLst>
              <dgm:chMax val="0"/>
              <dgm:chPref val="0"/>
              <dgm:bulletEnabled val="1"/>
            </dgm:varLst>
            <dgm:choose name="Name24">
              <dgm:if name="Name25" axis="root des" func="maxDepth" op="gte" val="3">
                <dgm:alg type="tx">
                  <dgm:param type="txAnchorVert" val="t"/>
                  <dgm:param type="parTxLTRAlign" val="l"/>
                  <dgm:param type="parTxRTLAlign" val="r"/>
                </dgm:alg>
              </dgm:if>
              <dgm:else name="Name26">
                <dgm:alg type="tx"/>
              </dgm:else>
            </dgm:choose>
            <dgm:shape xmlns:r="http://schemas.openxmlformats.org/officeDocument/2006/relationships" rot="180" type="round1Rect" r:blip="" hideGeom="1">
              <dgm:adjLst/>
            </dgm:shape>
            <dgm:choose name="Name27">
              <dgm:if name="Name28" func="var" arg="dir" op="equ" val="norm">
                <dgm:presOf axis="ch ch desOrSelf" ptType="node node node" st="1 3 1" cnt="1 1 0"/>
              </dgm:if>
              <dgm:else name="Name29">
                <dgm:presOf axis="ch ch desOrSelf" ptType="node node node" st="1 4 1" cnt="1 1 0"/>
              </dgm:else>
            </dgm:choose>
            <dgm:constrLst>
              <dgm:constr type="bMarg" refType="primFontSz" fact="0.3"/>
              <dgm:constr type="lMarg" refType="primFontSz" fact="0.3"/>
            </dgm:constrLst>
            <dgm:ruleLst>
              <dgm:rule type="primFontSz" val="2" fact="NaN" max="NaN"/>
            </dgm:ruleLst>
          </dgm:layoutNode>
          <dgm:layoutNode name="tile4" styleLbl="node1">
            <dgm:alg type="sp"/>
            <dgm:shape xmlns:r="http://schemas.openxmlformats.org/officeDocument/2006/relationships" rot="90" type="round1Rect" r:blip="">
              <dgm:adjLst/>
            </dgm:shape>
            <dgm:choose name="Name30">
              <dgm:if name="Name31" func="var" arg="dir" op="equ" val="norm">
                <dgm:presOf axis="ch ch desOrSelf" ptType="node node node" st="1 4 1" cnt="1 1 0"/>
              </dgm:if>
              <dgm:else name="Name32">
                <dgm:presOf axis="ch ch desOrSelf" ptType="node node node" st="1 3 1" cnt="1 1 0"/>
              </dgm:else>
            </dgm:choose>
          </dgm:layoutNode>
          <dgm:layoutNode name="tile4text" styleLbl="node1">
            <dgm:varLst>
              <dgm:chMax val="0"/>
              <dgm:chPref val="0"/>
              <dgm:bulletEnabled val="1"/>
            </dgm:varLst>
            <dgm:choose name="Name33">
              <dgm:if name="Name34" axis="root des" func="maxDepth" op="gte" val="3">
                <dgm:alg type="tx">
                  <dgm:param type="txAnchorVert" val="t"/>
                  <dgm:param type="parTxLTRAlign" val="l"/>
                  <dgm:param type="parTxRTLAlign" val="r"/>
                </dgm:alg>
              </dgm:if>
              <dgm:else name="Name35">
                <dgm:alg type="tx"/>
              </dgm:else>
            </dgm:choose>
            <dgm:shape xmlns:r="http://schemas.openxmlformats.org/officeDocument/2006/relationships" rot="90" type="round1Rect" r:blip="" hideGeom="1">
              <dgm:adjLst/>
            </dgm:shape>
            <dgm:choose name="Name36">
              <dgm:if name="Name37" func="var" arg="dir" op="equ" val="norm">
                <dgm:presOf axis="ch ch desOrSelf" ptType="node node node" st="1 4 1" cnt="1 1 0"/>
              </dgm:if>
              <dgm:else name="Name38">
                <dgm:presOf axis="ch ch desOrSelf" ptType="node node node" st="1 3 1" cnt="1 1 0"/>
              </dgm:else>
            </dgm:choose>
            <dgm:constrLst>
              <dgm:constr type="bMarg" refType="primFontSz" fact="0.3"/>
              <dgm:constr type="rMarg" refType="primFontSz" fact="0.3"/>
            </dgm:constrLst>
            <dgm:ruleLst>
              <dgm:rule type="primFontSz" val="2"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2" fact="NaN" max="NaN"/>
          </dgm:ruleLst>
        </dgm:layoutNode>
      </dgm:if>
      <dgm:else name="Name39"/>
    </dgm:choose>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2">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1">
  <dgm:title val="3-D Style 6"/>
  <dgm:desc val="3-D Style 6"/>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extLst/>
          </a:lstStyle>
          <a:p>
            <a:endParaRPr lang="en-US"/>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extLst/>
          </a:lstStyle>
          <a:p>
            <a:fld id="{C238408C-6839-46EE-8131-EDA75C487F2E}" type="datetimeFigureOut">
              <a:rPr lang="en-US" smtClean="0"/>
              <a:pPr/>
              <a:t>6/18/2014</a:t>
            </a:fld>
            <a:endParaRPr lang="en-US"/>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extLst/>
          </a:lstStyle>
          <a:p>
            <a:endParaRPr lang="en-US"/>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extLst/>
          </a:lstStyle>
          <a:p>
            <a:endParaRPr lang="en-US"/>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extLst/>
          </a:lstStyle>
          <a:p>
            <a:fld id="{87D77045-401A-4D5E-BFE3-54C21A8A6634}" type="slidenum">
              <a:rPr lang="en-US" smtClean="0"/>
              <a:pPr/>
              <a:t>‹#›</a:t>
            </a:fld>
            <a:endParaRPr lang="en-US"/>
          </a:p>
        </p:txBody>
      </p:sp>
    </p:spTree>
    <p:extLst>
      <p:ext uri="{BB962C8B-B14F-4D97-AF65-F5344CB8AC3E}">
        <p14:creationId xmlns:p14="http://schemas.microsoft.com/office/powerpoint/2010/main" val="314683625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000"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751348"/>
            <a:ext cx="5724524" cy="4974471"/>
          </a:xfrm>
        </p:spPr>
        <p:txBody>
          <a:bodyPr>
            <a:noAutofit/>
          </a:bodyPr>
          <a:lstStyle/>
          <a:p>
            <a:endParaRPr lang="en-US" sz="2000"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11</a:t>
            </a:fld>
            <a:endParaRPr lang="en-US"/>
          </a:p>
        </p:txBody>
      </p:sp>
    </p:spTree>
    <p:extLst>
      <p:ext uri="{BB962C8B-B14F-4D97-AF65-F5344CB8AC3E}">
        <p14:creationId xmlns:p14="http://schemas.microsoft.com/office/powerpoint/2010/main" val="302673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12</a:t>
            </a:fld>
            <a:endParaRPr lang="en-US"/>
          </a:p>
        </p:txBody>
      </p:sp>
    </p:spTree>
    <p:extLst>
      <p:ext uri="{BB962C8B-B14F-4D97-AF65-F5344CB8AC3E}">
        <p14:creationId xmlns:p14="http://schemas.microsoft.com/office/powerpoint/2010/main" val="236756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13</a:t>
            </a:fld>
            <a:endParaRPr lang="en-US"/>
          </a:p>
        </p:txBody>
      </p:sp>
    </p:spTree>
    <p:extLst>
      <p:ext uri="{BB962C8B-B14F-4D97-AF65-F5344CB8AC3E}">
        <p14:creationId xmlns:p14="http://schemas.microsoft.com/office/powerpoint/2010/main" val="1809865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14</a:t>
            </a:fld>
            <a:endParaRPr lang="en-US"/>
          </a:p>
        </p:txBody>
      </p:sp>
    </p:spTree>
    <p:extLst>
      <p:ext uri="{BB962C8B-B14F-4D97-AF65-F5344CB8AC3E}">
        <p14:creationId xmlns:p14="http://schemas.microsoft.com/office/powerpoint/2010/main" val="3893959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15</a:t>
            </a:fld>
            <a:endParaRPr lang="en-US"/>
          </a:p>
        </p:txBody>
      </p:sp>
    </p:spTree>
    <p:extLst>
      <p:ext uri="{BB962C8B-B14F-4D97-AF65-F5344CB8AC3E}">
        <p14:creationId xmlns:p14="http://schemas.microsoft.com/office/powerpoint/2010/main" val="1185457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17</a:t>
            </a:fld>
            <a:endParaRPr lang="en-US"/>
          </a:p>
        </p:txBody>
      </p:sp>
    </p:spTree>
    <p:extLst>
      <p:ext uri="{BB962C8B-B14F-4D97-AF65-F5344CB8AC3E}">
        <p14:creationId xmlns:p14="http://schemas.microsoft.com/office/powerpoint/2010/main" val="3339004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19</a:t>
            </a:fld>
            <a:endParaRPr lang="en-US"/>
          </a:p>
        </p:txBody>
      </p:sp>
    </p:spTree>
    <p:extLst>
      <p:ext uri="{BB962C8B-B14F-4D97-AF65-F5344CB8AC3E}">
        <p14:creationId xmlns:p14="http://schemas.microsoft.com/office/powerpoint/2010/main" val="268365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20</a:t>
            </a:fld>
            <a:endParaRPr lang="en-US"/>
          </a:p>
        </p:txBody>
      </p:sp>
    </p:spTree>
    <p:extLst>
      <p:ext uri="{BB962C8B-B14F-4D97-AF65-F5344CB8AC3E}">
        <p14:creationId xmlns:p14="http://schemas.microsoft.com/office/powerpoint/2010/main" val="1810003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21</a:t>
            </a:fld>
            <a:endParaRPr lang="en-US"/>
          </a:p>
        </p:txBody>
      </p:sp>
    </p:spTree>
    <p:extLst>
      <p:ext uri="{BB962C8B-B14F-4D97-AF65-F5344CB8AC3E}">
        <p14:creationId xmlns:p14="http://schemas.microsoft.com/office/powerpoint/2010/main" val="3901311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22</a:t>
            </a:fld>
            <a:endParaRPr lang="en-US"/>
          </a:p>
        </p:txBody>
      </p:sp>
    </p:spTree>
    <p:extLst>
      <p:ext uri="{BB962C8B-B14F-4D97-AF65-F5344CB8AC3E}">
        <p14:creationId xmlns:p14="http://schemas.microsoft.com/office/powerpoint/2010/main" val="3577523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23</a:t>
            </a:fld>
            <a:endParaRPr lang="en-US"/>
          </a:p>
        </p:txBody>
      </p:sp>
    </p:spTree>
    <p:extLst>
      <p:ext uri="{BB962C8B-B14F-4D97-AF65-F5344CB8AC3E}">
        <p14:creationId xmlns:p14="http://schemas.microsoft.com/office/powerpoint/2010/main" val="1763229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24</a:t>
            </a:fld>
            <a:endParaRPr lang="en-US"/>
          </a:p>
        </p:txBody>
      </p:sp>
    </p:spTree>
    <p:extLst>
      <p:ext uri="{BB962C8B-B14F-4D97-AF65-F5344CB8AC3E}">
        <p14:creationId xmlns:p14="http://schemas.microsoft.com/office/powerpoint/2010/main" val="2565507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25</a:t>
            </a:fld>
            <a:endParaRPr lang="en-US"/>
          </a:p>
        </p:txBody>
      </p:sp>
    </p:spTree>
    <p:extLst>
      <p:ext uri="{BB962C8B-B14F-4D97-AF65-F5344CB8AC3E}">
        <p14:creationId xmlns:p14="http://schemas.microsoft.com/office/powerpoint/2010/main" val="37182691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26</a:t>
            </a:fld>
            <a:endParaRPr lang="en-US"/>
          </a:p>
        </p:txBody>
      </p:sp>
    </p:spTree>
    <p:extLst>
      <p:ext uri="{BB962C8B-B14F-4D97-AF65-F5344CB8AC3E}">
        <p14:creationId xmlns:p14="http://schemas.microsoft.com/office/powerpoint/2010/main" val="26971586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7D77045-401A-4D5E-BFE3-54C21A8A6634}" type="slidenum">
              <a:rPr lang="en-US" smtClean="0"/>
              <a:pPr/>
              <a:t>27</a:t>
            </a:fld>
            <a:endParaRPr lang="en-US"/>
          </a:p>
        </p:txBody>
      </p:sp>
      <p:sp>
        <p:nvSpPr>
          <p:cNvPr id="6" name="Notes Placeholder 5"/>
          <p:cNvSpPr>
            <a:spLocks noGrp="1"/>
          </p:cNvSpPr>
          <p:nvPr>
            <p:ph type="body" sz="quarter" idx="11"/>
          </p:nvPr>
        </p:nvSpPr>
        <p:spPr/>
        <p:txBody>
          <a:bodyPr>
            <a:normAutofit/>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28</a:t>
            </a:fld>
            <a:endParaRPr lang="en-US"/>
          </a:p>
        </p:txBody>
      </p:sp>
    </p:spTree>
    <p:extLst>
      <p:ext uri="{BB962C8B-B14F-4D97-AF65-F5344CB8AC3E}">
        <p14:creationId xmlns:p14="http://schemas.microsoft.com/office/powerpoint/2010/main" val="3040501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29</a:t>
            </a:fld>
            <a:endParaRPr lang="en-US"/>
          </a:p>
        </p:txBody>
      </p:sp>
    </p:spTree>
    <p:extLst>
      <p:ext uri="{BB962C8B-B14F-4D97-AF65-F5344CB8AC3E}">
        <p14:creationId xmlns:p14="http://schemas.microsoft.com/office/powerpoint/2010/main" val="270742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PMingLiU" pitchFamily="18" charset="-120"/>
              </a:defRPr>
            </a:lvl1pPr>
            <a:lvl2pPr marL="783887" indent="-301495" eaLnBrk="0" hangingPunct="0">
              <a:defRPr kumimoji="1">
                <a:solidFill>
                  <a:schemeClr val="tx1"/>
                </a:solidFill>
                <a:latin typeface="Arial" pitchFamily="34" charset="0"/>
                <a:ea typeface="PMingLiU" pitchFamily="18" charset="-120"/>
              </a:defRPr>
            </a:lvl2pPr>
            <a:lvl3pPr marL="1205979" indent="-241196" eaLnBrk="0" hangingPunct="0">
              <a:defRPr kumimoji="1">
                <a:solidFill>
                  <a:schemeClr val="tx1"/>
                </a:solidFill>
                <a:latin typeface="Arial" pitchFamily="34" charset="0"/>
                <a:ea typeface="PMingLiU" pitchFamily="18" charset="-120"/>
              </a:defRPr>
            </a:lvl3pPr>
            <a:lvl4pPr marL="1688371" indent="-241196" eaLnBrk="0" hangingPunct="0">
              <a:defRPr kumimoji="1">
                <a:solidFill>
                  <a:schemeClr val="tx1"/>
                </a:solidFill>
                <a:latin typeface="Arial" pitchFamily="34" charset="0"/>
                <a:ea typeface="PMingLiU" pitchFamily="18" charset="-120"/>
              </a:defRPr>
            </a:lvl4pPr>
            <a:lvl5pPr marL="2170763" indent="-241196" eaLnBrk="0" hangingPunct="0">
              <a:defRPr kumimoji="1">
                <a:solidFill>
                  <a:schemeClr val="tx1"/>
                </a:solidFill>
                <a:latin typeface="Arial" pitchFamily="34" charset="0"/>
                <a:ea typeface="PMingLiU" pitchFamily="18" charset="-120"/>
              </a:defRPr>
            </a:lvl5pPr>
            <a:lvl6pPr marL="2653154" indent="-241196" eaLnBrk="0" fontAlgn="base" hangingPunct="0">
              <a:spcBef>
                <a:spcPct val="0"/>
              </a:spcBef>
              <a:spcAft>
                <a:spcPct val="0"/>
              </a:spcAft>
              <a:defRPr kumimoji="1">
                <a:solidFill>
                  <a:schemeClr val="tx1"/>
                </a:solidFill>
                <a:latin typeface="Arial" pitchFamily="34" charset="0"/>
                <a:ea typeface="PMingLiU" pitchFamily="18" charset="-120"/>
              </a:defRPr>
            </a:lvl6pPr>
            <a:lvl7pPr marL="3135546" indent="-241196" eaLnBrk="0" fontAlgn="base" hangingPunct="0">
              <a:spcBef>
                <a:spcPct val="0"/>
              </a:spcBef>
              <a:spcAft>
                <a:spcPct val="0"/>
              </a:spcAft>
              <a:defRPr kumimoji="1">
                <a:solidFill>
                  <a:schemeClr val="tx1"/>
                </a:solidFill>
                <a:latin typeface="Arial" pitchFamily="34" charset="0"/>
                <a:ea typeface="PMingLiU" pitchFamily="18" charset="-120"/>
              </a:defRPr>
            </a:lvl7pPr>
            <a:lvl8pPr marL="3617938" indent="-241196" eaLnBrk="0" fontAlgn="base" hangingPunct="0">
              <a:spcBef>
                <a:spcPct val="0"/>
              </a:spcBef>
              <a:spcAft>
                <a:spcPct val="0"/>
              </a:spcAft>
              <a:defRPr kumimoji="1">
                <a:solidFill>
                  <a:schemeClr val="tx1"/>
                </a:solidFill>
                <a:latin typeface="Arial" pitchFamily="34" charset="0"/>
                <a:ea typeface="PMingLiU" pitchFamily="18" charset="-120"/>
              </a:defRPr>
            </a:lvl8pPr>
            <a:lvl9pPr marL="4100330" indent="-241196" eaLnBrk="0" fontAlgn="base" hangingPunct="0">
              <a:spcBef>
                <a:spcPct val="0"/>
              </a:spcBef>
              <a:spcAft>
                <a:spcPct val="0"/>
              </a:spcAft>
              <a:defRPr kumimoji="1">
                <a:solidFill>
                  <a:schemeClr val="tx1"/>
                </a:solidFill>
                <a:latin typeface="Arial" pitchFamily="34" charset="0"/>
                <a:ea typeface="PMingLiU" pitchFamily="18" charset="-120"/>
              </a:defRPr>
            </a:lvl9pPr>
          </a:lstStyle>
          <a:p>
            <a:pPr eaLnBrk="1" hangingPunct="1"/>
            <a:fld id="{7ABE511D-DDB1-4BDB-BB23-DC7BDBC90291}" type="slidenum">
              <a:rPr kumimoji="0" lang="zh-TW" altLang="en-US">
                <a:latin typeface="Calibri" pitchFamily="34" charset="0"/>
              </a:rPr>
              <a:pPr eaLnBrk="1" hangingPunct="1"/>
              <a:t>3</a:t>
            </a:fld>
            <a:endParaRPr kumimoji="0" lang="zh-TW" altLang="en-US">
              <a:latin typeface="Calibri" pitchFamily="34" charset="0"/>
            </a:endParaRPr>
          </a:p>
        </p:txBody>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30</a:t>
            </a:fld>
            <a:endParaRPr lang="en-US"/>
          </a:p>
        </p:txBody>
      </p:sp>
    </p:spTree>
    <p:extLst>
      <p:ext uri="{BB962C8B-B14F-4D97-AF65-F5344CB8AC3E}">
        <p14:creationId xmlns:p14="http://schemas.microsoft.com/office/powerpoint/2010/main" val="4132928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31</a:t>
            </a:fld>
            <a:endParaRPr lang="en-US"/>
          </a:p>
        </p:txBody>
      </p:sp>
    </p:spTree>
    <p:extLst>
      <p:ext uri="{BB962C8B-B14F-4D97-AF65-F5344CB8AC3E}">
        <p14:creationId xmlns:p14="http://schemas.microsoft.com/office/powerpoint/2010/main" val="3292723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32</a:t>
            </a:fld>
            <a:endParaRPr lang="en-US"/>
          </a:p>
        </p:txBody>
      </p:sp>
    </p:spTree>
    <p:extLst>
      <p:ext uri="{BB962C8B-B14F-4D97-AF65-F5344CB8AC3E}">
        <p14:creationId xmlns:p14="http://schemas.microsoft.com/office/powerpoint/2010/main" val="10736352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33</a:t>
            </a:fld>
            <a:endParaRPr lang="en-US"/>
          </a:p>
        </p:txBody>
      </p:sp>
    </p:spTree>
    <p:extLst>
      <p:ext uri="{BB962C8B-B14F-4D97-AF65-F5344CB8AC3E}">
        <p14:creationId xmlns:p14="http://schemas.microsoft.com/office/powerpoint/2010/main" val="3968669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34</a:t>
            </a:fld>
            <a:endParaRPr lang="en-US"/>
          </a:p>
        </p:txBody>
      </p:sp>
    </p:spTree>
    <p:extLst>
      <p:ext uri="{BB962C8B-B14F-4D97-AF65-F5344CB8AC3E}">
        <p14:creationId xmlns:p14="http://schemas.microsoft.com/office/powerpoint/2010/main" val="9508657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35</a:t>
            </a:fld>
            <a:endParaRPr lang="en-US"/>
          </a:p>
        </p:txBody>
      </p:sp>
    </p:spTree>
    <p:extLst>
      <p:ext uri="{BB962C8B-B14F-4D97-AF65-F5344CB8AC3E}">
        <p14:creationId xmlns:p14="http://schemas.microsoft.com/office/powerpoint/2010/main" val="3434064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36</a:t>
            </a:fld>
            <a:endParaRPr lang="en-US"/>
          </a:p>
        </p:txBody>
      </p:sp>
    </p:spTree>
    <p:extLst>
      <p:ext uri="{BB962C8B-B14F-4D97-AF65-F5344CB8AC3E}">
        <p14:creationId xmlns:p14="http://schemas.microsoft.com/office/powerpoint/2010/main" val="4559688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98102" y="9421019"/>
            <a:ext cx="2982119" cy="500142"/>
          </a:xfrm>
        </p:spPr>
        <p:txBody>
          <a:bodyPr/>
          <a:lstStyle/>
          <a:p>
            <a:fld id="{87D77045-401A-4D5E-BFE3-54C21A8A6634}"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38</a:t>
            </a:fld>
            <a:endParaRPr lang="en-US"/>
          </a:p>
        </p:txBody>
      </p:sp>
    </p:spTree>
    <p:extLst>
      <p:ext uri="{BB962C8B-B14F-4D97-AF65-F5344CB8AC3E}">
        <p14:creationId xmlns:p14="http://schemas.microsoft.com/office/powerpoint/2010/main" val="40725235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39</a:t>
            </a:fld>
            <a:endParaRPr lang="en-US"/>
          </a:p>
        </p:txBody>
      </p:sp>
    </p:spTree>
    <p:extLst>
      <p:ext uri="{BB962C8B-B14F-4D97-AF65-F5344CB8AC3E}">
        <p14:creationId xmlns:p14="http://schemas.microsoft.com/office/powerpoint/2010/main" val="303942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751348"/>
            <a:ext cx="5495924" cy="4822071"/>
          </a:xfrm>
        </p:spPr>
        <p:txBody>
          <a:bodyPr>
            <a:normAutofit/>
          </a:bodyPr>
          <a:lstStyle/>
          <a:p>
            <a:endParaRPr lang="en-US" sz="1300"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40</a:t>
            </a:fld>
            <a:endParaRPr lang="en-US"/>
          </a:p>
        </p:txBody>
      </p:sp>
    </p:spTree>
    <p:extLst>
      <p:ext uri="{BB962C8B-B14F-4D97-AF65-F5344CB8AC3E}">
        <p14:creationId xmlns:p14="http://schemas.microsoft.com/office/powerpoint/2010/main" val="355019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6</a:t>
            </a:fld>
            <a:endParaRPr lang="en-US"/>
          </a:p>
        </p:txBody>
      </p:sp>
    </p:spTree>
    <p:extLst>
      <p:ext uri="{BB962C8B-B14F-4D97-AF65-F5344CB8AC3E}">
        <p14:creationId xmlns:p14="http://schemas.microsoft.com/office/powerpoint/2010/main" val="383335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751348"/>
            <a:ext cx="5800724" cy="4974471"/>
          </a:xfrm>
        </p:spPr>
        <p:txBody>
          <a:bodyPr>
            <a:noAutofit/>
          </a:bodyPr>
          <a:lstStyle/>
          <a:p>
            <a:endParaRPr lang="en-US" sz="1400"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lang="en-US" smtClean="0"/>
              <a:pPr/>
              <a:t>6/18/2014</a:t>
            </a:fld>
            <a:endParaRPr lang="en-US"/>
          </a:p>
        </p:txBody>
      </p:sp>
      <p:sp>
        <p:nvSpPr>
          <p:cNvPr id="17" name="Footer Placeholder 16"/>
          <p:cNvSpPr>
            <a:spLocks noGrp="1"/>
          </p:cNvSpPr>
          <p:nvPr>
            <p:ph type="ftr" sz="quarter" idx="11"/>
          </p:nvPr>
        </p:nvSpPr>
        <p:spPr>
          <a:xfrm>
            <a:off x="914400" y="6416675"/>
            <a:ext cx="5562600" cy="365125"/>
          </a:xfrm>
        </p:spPr>
        <p:txBody>
          <a:bodyPr/>
          <a:lstStyle>
            <a:extLst/>
          </a:lstStyle>
          <a:p>
            <a:endParaRPr lang="en-US" dirty="0"/>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Title 7"/>
          <p:cNvSpPr>
            <a:spLocks noGrp="1"/>
          </p:cNvSpPr>
          <p:nvPr>
            <p:ph type="ctrTitle"/>
          </p:nvPr>
        </p:nvSpPr>
        <p:spPr>
          <a:xfrm>
            <a:off x="533400" y="464504"/>
            <a:ext cx="8153400" cy="774192"/>
          </a:xfrm>
        </p:spPr>
        <p:txBody>
          <a:bodyPr/>
          <a:lstStyle>
            <a:lvl1pPr marR="9144" algn="r">
              <a:defRPr sz="3800"/>
            </a:lvl1pPr>
            <a:extLst/>
          </a:lstStyle>
          <a:p>
            <a:r>
              <a:rPr lang="en-US" smtClean="0"/>
              <a:t>Click to edit Master title style</a:t>
            </a:r>
            <a:endParaRPr lang="en-US" dirty="0"/>
          </a:p>
        </p:txBody>
      </p:sp>
      <p:sp>
        <p:nvSpPr>
          <p:cNvPr id="9" name="Subtitle 8"/>
          <p:cNvSpPr>
            <a:spLocks noGrp="1"/>
          </p:cNvSpPr>
          <p:nvPr>
            <p:ph type="subTitle" idx="1"/>
          </p:nvPr>
        </p:nvSpPr>
        <p:spPr>
          <a:xfrm>
            <a:off x="4838381" y="1371600"/>
            <a:ext cx="3848419" cy="457200"/>
          </a:xfrm>
        </p:spPr>
        <p:txBody>
          <a:bodyPr tIns="0"/>
          <a:lstStyle>
            <a:lvl1pPr marL="0" indent="0" algn="r">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B7129108-AC8D-4212-9283-60D9E99BF07A}" type="datetimeFigureOut">
              <a:rPr lang="en-US" smtClean="0"/>
              <a:pPr/>
              <a:t>6/18/2014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a:buNone/>
              <a:defRPr lang="en-US" sz="4000" b="1" cap="all" dirty="0">
                <a:ln/>
                <a:solidFill>
                  <a:schemeClr val="tx1"/>
                </a:solidFill>
                <a:effectLst>
                  <a:reflection blurRad="12700" stA="50000" endPos="50000" dir="5400000" sy="-100000" rotWithShape="0"/>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914400" y="5334000"/>
            <a:ext cx="7772400" cy="1052512"/>
          </a:xfrm>
        </p:spPr>
        <p:txBody>
          <a:bodyPr anchor="t"/>
          <a:lstStyle>
            <a:lvl1pPr marL="374904">
              <a:buNone/>
              <a:defRPr sz="20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pPr/>
              <a:t>6/18/2014</a:t>
            </a:fld>
            <a:endParaRPr lang="en-US"/>
          </a:p>
        </p:txBody>
      </p:sp>
      <p:sp>
        <p:nvSpPr>
          <p:cNvPr id="5" name="Footer Placeholder 4"/>
          <p:cNvSpPr>
            <a:spLocks noGrp="1"/>
          </p:cNvSpPr>
          <p:nvPr>
            <p:ph type="ftr" sz="quarter" idx="11"/>
          </p:nvPr>
        </p:nvSpPr>
        <p:spPr>
          <a:xfrm>
            <a:off x="914400" y="6416675"/>
            <a:ext cx="5562600" cy="365125"/>
          </a:xfr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464344" y="1600200"/>
            <a:ext cx="4038600" cy="4525963"/>
          </a:xfrm>
        </p:spPr>
        <p:txBody>
          <a:bodyPr/>
          <a:lstStyle>
            <a:lvl1pPr marL="0" indent="0">
              <a:buFontTx/>
              <a:buNone/>
              <a:defRPr sz="2000"/>
            </a:lvl1pPr>
            <a:lvl2pPr>
              <a:defRPr sz="2400"/>
            </a:lvl2pPr>
            <a:lvl3pPr>
              <a:defRPr sz="2000"/>
            </a:lvl3pPr>
            <a:lvl4pPr>
              <a:defRPr sz="1800"/>
            </a:lvl4pPr>
            <a:lvl5pPr>
              <a:defRPr sz="1800"/>
            </a:lvl5pPr>
            <a:extLst/>
          </a:lstStyle>
          <a:p>
            <a:pPr lvl="0"/>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3B5F1E3E-4B2F-4895-B65E-28B2E64F39F6}" type="datetimeFigureOut">
              <a:rPr lang="en-US" smtClean="0"/>
              <a:pPr/>
              <a:t>6/18/2014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extLst/>
          </a:lstStyle>
          <a:p>
            <a:fld id="{63085435-8225-4333-BFFA-0096413F0D76}" type="datetimeFigureOut">
              <a:rPr lang="en-US" smtClean="0"/>
              <a:pPr/>
              <a:t>6/18/2014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0783C494-2A87-468C-A21B-CB14FB9ABB00}" type="datetimeFigureOut">
              <a:rPr lang="en-US" smtClean="0"/>
              <a:pPr/>
              <a:t>6/18/2014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lang="en-US" smtClean="0"/>
              <a:pPr/>
              <a:t>6/18/2014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dirty="0"/>
          </a:p>
        </p:txBody>
      </p:sp>
      <p:sp>
        <p:nvSpPr>
          <p:cNvPr id="3" name="Text Placeholder 2"/>
          <p:cNvSpPr>
            <a:spLocks noGrp="1"/>
          </p:cNvSpPr>
          <p:nvPr>
            <p:ph type="body" idx="1"/>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BECC0C8-36B8-442A-833D-B6AACE86BB77}" type="datetimeFigureOut">
              <a:rPr lang="en-US" smtClean="0"/>
              <a:pPr/>
              <a:t>6/18/2014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a:buNone/>
              <a:defRPr sz="2100" b="0"/>
            </a:lvl1pPr>
            <a:extLst/>
          </a:lstStyle>
          <a:p>
            <a:r>
              <a:rPr lang="en-US" smtClean="0"/>
              <a:t>Click to edit Master title style</a:t>
            </a:r>
            <a:endParaRPr lang="en-US" dirty="0"/>
          </a:p>
        </p:txBody>
      </p:sp>
      <p:sp>
        <p:nvSpPr>
          <p:cNvPr id="3" name="Picture Placeholder 2"/>
          <p:cNvSpPr>
            <a:spLocks noGrp="1"/>
          </p:cNvSpPr>
          <p:nvPr>
            <p:ph type="pic" idx="1"/>
          </p:nvPr>
        </p:nvSpPr>
        <p:spPr>
          <a:xfrm>
            <a:off x="366712" y="1905000"/>
            <a:ext cx="8778240" cy="4960144"/>
          </a:xfrm>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lang="en-US" smtClean="0"/>
              <a:pPr/>
              <a:t>6/18/2014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lang="en-US" smtClean="0"/>
              <a:t>Click to edit Master title style</a:t>
            </a:r>
            <a:endParaRPr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a:defRPr sz="1100">
                <a:solidFill>
                  <a:schemeClr val="tx2"/>
                </a:solidFill>
              </a:defRPr>
            </a:lvl1pPr>
            <a:extLst/>
          </a:lstStyle>
          <a:p>
            <a:fld id="{8D3816DF-213E-421B-92D3-C068DBB023D6}" type="datetimeFigureOut">
              <a:rPr lang="en-US" smtClean="0">
                <a:solidFill>
                  <a:schemeClr val="tx2"/>
                </a:solidFill>
              </a:rPr>
              <a:pPr/>
              <a:t>6/18/2014</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a:defRPr sz="1100">
                <a:solidFill>
                  <a:schemeClr val="tx2"/>
                </a:solidFill>
              </a:defRPr>
            </a:lvl1pPr>
            <a:extLst/>
          </a:lstStyle>
          <a:p>
            <a:pPr algn="r"/>
            <a:endParaRPr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a:defRPr sz="1200">
                <a:solidFill>
                  <a:schemeClr val="tx2"/>
                </a:solidFill>
              </a:defRPr>
            </a:lvl1pPr>
            <a:extLst/>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hyperlink" Target="http://sisaljournal.files.wordpress.com/2011/12/morrison2.jpg"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914400" y="2209800"/>
            <a:ext cx="7162800" cy="2590801"/>
          </a:xfrm>
        </p:spPr>
        <p:txBody>
          <a:bodyPr/>
          <a:lstStyle>
            <a:extLst/>
          </a:lstStyle>
          <a:p>
            <a:pPr algn="ctr"/>
            <a:r>
              <a:rPr lang="en-US" sz="2400" dirty="0" smtClean="0"/>
              <a:t> A </a:t>
            </a:r>
            <a:r>
              <a:rPr lang="en-US" sz="2400" dirty="0" err="1" smtClean="0"/>
              <a:t>cASE</a:t>
            </a:r>
            <a:r>
              <a:rPr lang="en-US" sz="2400" dirty="0" smtClean="0"/>
              <a:t> STUDY: EVALUATING A SELF-ACCESS CENTRE’s EFFECTIVENESS  AND Efficiency  </a:t>
            </a:r>
            <a:br>
              <a:rPr lang="en-US" sz="2400" dirty="0" smtClean="0"/>
            </a:br>
            <a:r>
              <a:rPr lang="en-US" sz="2400" dirty="0" smtClean="0"/>
              <a:t/>
            </a:r>
            <a:br>
              <a:rPr lang="en-US" sz="2400" dirty="0" smtClean="0"/>
            </a:br>
            <a:r>
              <a:rPr lang="en-US" dirty="0" smtClean="0"/>
              <a:t/>
            </a:r>
            <a:br>
              <a:rPr lang="en-US" dirty="0" smtClean="0"/>
            </a:br>
            <a:endParaRPr lang="en-US" dirty="0"/>
          </a:p>
        </p:txBody>
      </p:sp>
      <p:sp>
        <p:nvSpPr>
          <p:cNvPr id="5" name="Rectangle 4"/>
          <p:cNvSpPr>
            <a:spLocks noGrp="1"/>
          </p:cNvSpPr>
          <p:nvPr>
            <p:ph type="body" idx="1"/>
          </p:nvPr>
        </p:nvSpPr>
        <p:spPr>
          <a:xfrm>
            <a:off x="838200" y="4343400"/>
            <a:ext cx="7848600" cy="1752600"/>
          </a:xfrm>
        </p:spPr>
        <p:txBody>
          <a:bodyPr>
            <a:normAutofit/>
          </a:bodyPr>
          <a:lstStyle>
            <a:extLst/>
          </a:lstStyle>
          <a:p>
            <a:pPr algn="ctr"/>
            <a:r>
              <a:rPr lang="en-US" dirty="0" err="1" smtClean="0">
                <a:latin typeface="Arial" panose="020B0604020202020204" pitchFamily="34" charset="0"/>
                <a:cs typeface="Arial" panose="020B0604020202020204" pitchFamily="34" charset="0"/>
              </a:rPr>
              <a:t>Daya</a:t>
            </a:r>
            <a:r>
              <a:rPr lang="en-US" dirty="0" smtClean="0">
                <a:latin typeface="Arial" panose="020B0604020202020204" pitchFamily="34" charset="0"/>
                <a:cs typeface="Arial" panose="020B0604020202020204" pitchFamily="34" charset="0"/>
              </a:rPr>
              <a:t> DATWANI CHOY</a:t>
            </a:r>
          </a:p>
          <a:p>
            <a:pPr algn="ctr"/>
            <a:r>
              <a:rPr lang="en-US" dirty="0" smtClean="0">
                <a:latin typeface="Arial" panose="020B0604020202020204" pitchFamily="34" charset="0"/>
                <a:cs typeface="Arial" panose="020B0604020202020204" pitchFamily="34" charset="0"/>
              </a:rPr>
              <a:t>The University of Hong Kong</a:t>
            </a:r>
          </a:p>
          <a:p>
            <a:pPr algn="ctr" hangingPunct="0"/>
            <a:r>
              <a:rPr lang="en-US" dirty="0" smtClean="0">
                <a:latin typeface="Arial" panose="020B0604020202020204" pitchFamily="34" charset="0"/>
                <a:cs typeface="Arial" panose="020B0604020202020204" pitchFamily="34" charset="0"/>
              </a:rPr>
              <a:t>DRAL2/ILA2014</a:t>
            </a:r>
          </a:p>
          <a:p>
            <a:pPr algn="ctr" hangingPunct="0"/>
            <a:r>
              <a:rPr lang="en-US" dirty="0" smtClean="0">
                <a:latin typeface="Arial" panose="020B0604020202020204" pitchFamily="34" charset="0"/>
                <a:cs typeface="Arial" panose="020B0604020202020204" pitchFamily="34" charset="0"/>
              </a:rPr>
              <a:t>14 June 2014</a:t>
            </a:r>
          </a:p>
          <a:p>
            <a:pPr algn="ctr" hangingPunct="0"/>
            <a:endParaRPr lang="en-US" dirty="0" smtClean="0">
              <a:latin typeface="Arial" panose="020B0604020202020204" pitchFamily="34" charset="0"/>
              <a:cs typeface="Arial" panose="020B0604020202020204" pitchFamily="34" charset="0"/>
            </a:endParaRP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5800" y="228600"/>
            <a:ext cx="7772400" cy="762000"/>
          </a:xfrm>
          <a:prstGeom prst="roundRect">
            <a:avLst/>
          </a:prstGeom>
          <a:solidFill>
            <a:schemeClr val="accent6"/>
          </a:solidFill>
        </p:spPr>
        <p:style>
          <a:lnRef idx="3">
            <a:schemeClr val="lt1">
              <a:hueOff val="0"/>
              <a:satOff val="0"/>
              <a:lumOff val="0"/>
              <a:alphaOff val="0"/>
            </a:schemeClr>
          </a:lnRef>
          <a:fillRef idx="1">
            <a:scrgbClr r="0" g="0" b="0"/>
          </a:fillRef>
          <a:effectRef idx="1">
            <a:schemeClr val="accent5">
              <a:hueOff val="0"/>
              <a:satOff val="0"/>
              <a:lumOff val="0"/>
              <a:alphaOff val="0"/>
            </a:schemeClr>
          </a:effectRef>
          <a:fontRef idx="minor">
            <a:schemeClr val="lt1"/>
          </a:fontRef>
        </p:style>
        <p:txBody>
          <a:bodyPr/>
          <a:lstStyle/>
          <a:p>
            <a:pPr algn="ctr"/>
            <a:r>
              <a:rPr lang="en-US" sz="4000" dirty="0" smtClean="0"/>
              <a:t>LITERATURE REVIEW</a:t>
            </a:r>
          </a:p>
        </p:txBody>
      </p:sp>
      <p:sp>
        <p:nvSpPr>
          <p:cNvPr id="4" name="TextBox 3"/>
          <p:cNvSpPr txBox="1"/>
          <p:nvPr/>
        </p:nvSpPr>
        <p:spPr>
          <a:xfrm>
            <a:off x="533400" y="1371600"/>
            <a:ext cx="8305800"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Step 1: </a:t>
            </a:r>
            <a:r>
              <a:rPr lang="en-US" b="1" dirty="0" smtClean="0"/>
              <a:t>Keyword search </a:t>
            </a:r>
          </a:p>
          <a:p>
            <a:pPr lvl="2"/>
            <a:r>
              <a:rPr lang="en-US" dirty="0" smtClean="0"/>
              <a:t>Self-access Language Learning (SALL), </a:t>
            </a:r>
          </a:p>
          <a:p>
            <a:pPr lvl="2"/>
            <a:r>
              <a:rPr lang="en-US" dirty="0" smtClean="0"/>
              <a:t>Self-access </a:t>
            </a:r>
            <a:r>
              <a:rPr lang="en-US" dirty="0"/>
              <a:t>C</a:t>
            </a:r>
            <a:r>
              <a:rPr lang="en-US" dirty="0" smtClean="0"/>
              <a:t>entre, </a:t>
            </a:r>
          </a:p>
          <a:p>
            <a:pPr lvl="2"/>
            <a:r>
              <a:rPr lang="en-US" dirty="0"/>
              <a:t>S</a:t>
            </a:r>
            <a:r>
              <a:rPr lang="en-US" dirty="0" smtClean="0"/>
              <a:t>elf-directed learning (SDL)</a:t>
            </a:r>
          </a:p>
          <a:p>
            <a:pPr lvl="2"/>
            <a:r>
              <a:rPr lang="en-US" dirty="0"/>
              <a:t>L</a:t>
            </a:r>
            <a:r>
              <a:rPr lang="en-US" dirty="0" smtClean="0"/>
              <a:t>anguage advising / counselling </a:t>
            </a:r>
            <a:endParaRPr lang="en-US" dirty="0"/>
          </a:p>
          <a:p>
            <a:pPr lvl="2"/>
            <a:r>
              <a:rPr lang="en-US" dirty="0" smtClean="0"/>
              <a:t>Evaluating learner gain / learner autonomy </a:t>
            </a:r>
          </a:p>
          <a:p>
            <a:pPr lvl="2"/>
            <a:r>
              <a:rPr lang="en-US" i="1" dirty="0" smtClean="0"/>
              <a:t>(exclude: learner autonomy, independent learning)</a:t>
            </a:r>
          </a:p>
          <a:p>
            <a:endParaRPr lang="en-US" dirty="0"/>
          </a:p>
          <a:p>
            <a:r>
              <a:rPr lang="en-US" dirty="0" smtClean="0"/>
              <a:t>Step 2: </a:t>
            </a:r>
            <a:r>
              <a:rPr lang="en-US" b="1" dirty="0" smtClean="0"/>
              <a:t>Year 2000 to current research</a:t>
            </a:r>
          </a:p>
          <a:p>
            <a:endParaRPr lang="en-US" dirty="0"/>
          </a:p>
          <a:p>
            <a:r>
              <a:rPr lang="en-US" dirty="0" smtClean="0"/>
              <a:t>Step 3:  </a:t>
            </a:r>
            <a:r>
              <a:rPr lang="en-US" b="1" dirty="0" smtClean="0"/>
              <a:t>Classified major themes</a:t>
            </a:r>
          </a:p>
          <a:p>
            <a:pPr marL="1200150" lvl="2" indent="-285750">
              <a:buFont typeface="Arial" panose="020B0604020202020204" pitchFamily="34" charset="0"/>
              <a:buChar char="•"/>
            </a:pPr>
            <a:r>
              <a:rPr lang="en-US" dirty="0"/>
              <a:t>L</a:t>
            </a:r>
            <a:r>
              <a:rPr lang="en-US" dirty="0" smtClean="0"/>
              <a:t>earning </a:t>
            </a:r>
            <a:r>
              <a:rPr lang="en-US" dirty="0"/>
              <a:t>e</a:t>
            </a:r>
            <a:r>
              <a:rPr lang="en-US" dirty="0" smtClean="0"/>
              <a:t>nvironment (facilities, resources, hardware and software)</a:t>
            </a:r>
          </a:p>
          <a:p>
            <a:pPr marL="1200150" lvl="2" indent="-285750">
              <a:buFont typeface="Arial" panose="020B0604020202020204" pitchFamily="34" charset="0"/>
              <a:buChar char="•"/>
            </a:pPr>
            <a:r>
              <a:rPr lang="en-US" dirty="0" smtClean="0"/>
              <a:t>Tutor or adviser practices and relationships</a:t>
            </a:r>
          </a:p>
          <a:p>
            <a:pPr marL="1200150" lvl="2" indent="-285750">
              <a:buFont typeface="Arial" panose="020B0604020202020204" pitchFamily="34" charset="0"/>
              <a:buChar char="•"/>
            </a:pPr>
            <a:r>
              <a:rPr lang="en-US" dirty="0" smtClean="0"/>
              <a:t>Learner motivation and students’ perception (L2 self, </a:t>
            </a:r>
            <a:r>
              <a:rPr lang="en-US" dirty="0" err="1" smtClean="0"/>
              <a:t>metacognition</a:t>
            </a:r>
            <a:r>
              <a:rPr lang="en-US" dirty="0" smtClean="0"/>
              <a:t>)</a:t>
            </a:r>
          </a:p>
          <a:p>
            <a:endParaRPr lang="en-US" dirty="0" smtClean="0"/>
          </a:p>
          <a:p>
            <a:endParaRPr lang="en-US" dirty="0"/>
          </a:p>
        </p:txBody>
      </p:sp>
    </p:spTree>
    <p:extLst>
      <p:ext uri="{BB962C8B-B14F-4D97-AF65-F5344CB8AC3E}">
        <p14:creationId xmlns:p14="http://schemas.microsoft.com/office/powerpoint/2010/main" val="2088567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915400" cy="5909310"/>
          </a:xfrm>
          <a:prstGeom prst="rect">
            <a:avLst/>
          </a:prstGeom>
        </p:spPr>
        <p:txBody>
          <a:bodyPr wrap="square">
            <a:spAutoFit/>
          </a:bodyPr>
          <a:lstStyle/>
          <a:p>
            <a:r>
              <a:rPr lang="en-US" sz="2400" dirty="0"/>
              <a:t>Learning environment (facilities, resources, hardware and software</a:t>
            </a:r>
            <a:r>
              <a:rPr lang="en-US" sz="2400" dirty="0" smtClean="0"/>
              <a:t>)</a:t>
            </a:r>
          </a:p>
          <a:p>
            <a:pPr lvl="2"/>
            <a:r>
              <a:rPr lang="en-US" sz="2400" dirty="0"/>
              <a:t>Gardner &amp; Miller </a:t>
            </a:r>
            <a:r>
              <a:rPr lang="en-US" sz="2400" dirty="0" smtClean="0"/>
              <a:t>(2010)</a:t>
            </a:r>
          </a:p>
          <a:p>
            <a:pPr lvl="2"/>
            <a:r>
              <a:rPr lang="en-US" sz="2400" dirty="0" smtClean="0"/>
              <a:t>Gardner (2011)</a:t>
            </a:r>
          </a:p>
          <a:p>
            <a:pPr lvl="2"/>
            <a:r>
              <a:rPr lang="en-US" sz="2400" dirty="0"/>
              <a:t>Morrison (2011</a:t>
            </a:r>
            <a:r>
              <a:rPr lang="en-US" sz="2400" dirty="0" smtClean="0"/>
              <a:t>)</a:t>
            </a:r>
          </a:p>
          <a:p>
            <a:pPr lvl="2"/>
            <a:endParaRPr lang="en-US" sz="2400" dirty="0" smtClean="0"/>
          </a:p>
          <a:p>
            <a:pPr lvl="2"/>
            <a:endParaRPr lang="en-US" sz="2400" dirty="0"/>
          </a:p>
          <a:p>
            <a:r>
              <a:rPr lang="en-US" sz="2400" dirty="0" smtClean="0"/>
              <a:t>Tutor or adviser practices and relationships</a:t>
            </a:r>
          </a:p>
          <a:p>
            <a:r>
              <a:rPr lang="en-US" sz="2400" dirty="0" smtClean="0"/>
              <a:t>	</a:t>
            </a:r>
            <a:r>
              <a:rPr lang="en-US" sz="2400" dirty="0" err="1" smtClean="0"/>
              <a:t>Karlsson</a:t>
            </a:r>
            <a:r>
              <a:rPr lang="en-US" sz="2400" dirty="0"/>
              <a:t>, </a:t>
            </a:r>
            <a:r>
              <a:rPr lang="en-US" sz="2400" dirty="0" err="1"/>
              <a:t>Kjisik</a:t>
            </a:r>
            <a:r>
              <a:rPr lang="en-US" sz="2400" dirty="0"/>
              <a:t> and </a:t>
            </a:r>
            <a:r>
              <a:rPr lang="en-US" sz="2400" dirty="0" err="1"/>
              <a:t>Nordlund</a:t>
            </a:r>
            <a:r>
              <a:rPr lang="en-US" sz="2400" dirty="0"/>
              <a:t> (2007) </a:t>
            </a:r>
            <a:endParaRPr lang="en-US" sz="2400" dirty="0" smtClean="0"/>
          </a:p>
          <a:p>
            <a:pPr lvl="2"/>
            <a:r>
              <a:rPr lang="en-US" sz="2400" dirty="0" err="1"/>
              <a:t>Mozzon</a:t>
            </a:r>
            <a:r>
              <a:rPr lang="en-US" sz="2400" dirty="0"/>
              <a:t>-McPherson (</a:t>
            </a:r>
            <a:r>
              <a:rPr lang="en-US" sz="2400" dirty="0" smtClean="0"/>
              <a:t>2000, 2007)</a:t>
            </a:r>
          </a:p>
          <a:p>
            <a:pPr lvl="2"/>
            <a:endParaRPr lang="en-US" sz="2400" dirty="0" smtClean="0"/>
          </a:p>
          <a:p>
            <a:pPr lvl="2"/>
            <a:endParaRPr lang="en-US" sz="2400" dirty="0" smtClean="0"/>
          </a:p>
          <a:p>
            <a:r>
              <a:rPr lang="en-US" sz="2400" dirty="0" smtClean="0"/>
              <a:t>Learner </a:t>
            </a:r>
            <a:r>
              <a:rPr lang="en-US" sz="2400" dirty="0"/>
              <a:t>motivation and students’ perception (L2 self, </a:t>
            </a:r>
            <a:r>
              <a:rPr lang="en-US" sz="2400" dirty="0" smtClean="0"/>
              <a:t>metacognition</a:t>
            </a:r>
          </a:p>
          <a:p>
            <a:pPr lvl="2"/>
            <a:r>
              <a:rPr lang="en-US" sz="2400" dirty="0" err="1" smtClean="0"/>
              <a:t>Dornyei</a:t>
            </a:r>
            <a:r>
              <a:rPr lang="en-US" sz="2400" dirty="0" smtClean="0"/>
              <a:t> (1994</a:t>
            </a:r>
            <a:r>
              <a:rPr lang="en-US" sz="2400" dirty="0"/>
              <a:t>, </a:t>
            </a:r>
            <a:r>
              <a:rPr lang="en-US" sz="2400" dirty="0" smtClean="0"/>
              <a:t>2009) </a:t>
            </a:r>
          </a:p>
          <a:p>
            <a:pPr lvl="2"/>
            <a:r>
              <a:rPr lang="en-US" sz="2400" dirty="0" err="1" smtClean="0"/>
              <a:t>Dornyei</a:t>
            </a:r>
            <a:r>
              <a:rPr lang="en-US" sz="2400" dirty="0" smtClean="0"/>
              <a:t> </a:t>
            </a:r>
            <a:r>
              <a:rPr lang="en-US" sz="2400" dirty="0"/>
              <a:t>&amp; </a:t>
            </a:r>
            <a:r>
              <a:rPr lang="en-US" sz="2400" dirty="0" err="1" smtClean="0"/>
              <a:t>Ushioda</a:t>
            </a:r>
            <a:r>
              <a:rPr lang="en-US" sz="2400" dirty="0" smtClean="0"/>
              <a:t> (2009)</a:t>
            </a:r>
          </a:p>
          <a:p>
            <a:pPr lvl="2"/>
            <a:r>
              <a:rPr lang="en-US" sz="2400" dirty="0"/>
              <a:t>Murray </a:t>
            </a:r>
            <a:r>
              <a:rPr lang="en-US" sz="2400" dirty="0" smtClean="0"/>
              <a:t>(2011)</a:t>
            </a:r>
          </a:p>
          <a:p>
            <a:pPr marL="1200150" lvl="2" indent="-285750">
              <a:buFont typeface="Arial" panose="020B0604020202020204" pitchFamily="34" charset="0"/>
              <a:buChar char="•"/>
            </a:pPr>
            <a:endParaRPr lang="en-US" dirty="0"/>
          </a:p>
        </p:txBody>
      </p:sp>
    </p:spTree>
    <p:extLst>
      <p:ext uri="{BB962C8B-B14F-4D97-AF65-F5344CB8AC3E}">
        <p14:creationId xmlns:p14="http://schemas.microsoft.com/office/powerpoint/2010/main" val="732026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875876930"/>
              </p:ext>
            </p:extLst>
          </p:nvPr>
        </p:nvGraphicFramePr>
        <p:xfrm>
          <a:off x="914400" y="838200"/>
          <a:ext cx="7772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3508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99" y="533400"/>
            <a:ext cx="8229600" cy="933450"/>
          </a:xfrm>
        </p:spPr>
        <p:txBody>
          <a:bodyPr/>
          <a:lstStyle/>
          <a:p>
            <a:r>
              <a:rPr lang="en-US" dirty="0" smtClean="0"/>
              <a:t/>
            </a:r>
            <a:br>
              <a:rPr lang="en-US" dirty="0" smtClean="0"/>
            </a:br>
            <a:r>
              <a:rPr lang="en-US" dirty="0" smtClean="0"/>
              <a:t/>
            </a:r>
            <a:br>
              <a:rPr lang="en-US" dirty="0" smtClean="0"/>
            </a:br>
            <a:r>
              <a:rPr lang="en-US" dirty="0" smtClean="0"/>
              <a:t>Research Design –  Site and Participants</a:t>
            </a:r>
            <a:br>
              <a:rPr lang="en-US" dirty="0" smtClean="0"/>
            </a:br>
            <a:r>
              <a:rPr lang="en-US" dirty="0" smtClean="0"/>
              <a:t/>
            </a:r>
            <a:br>
              <a:rPr lang="en-US" dirty="0" smtClean="0"/>
            </a:br>
            <a:r>
              <a:rPr lang="en-US" dirty="0" smtClean="0"/>
              <a:t/>
            </a:r>
            <a:br>
              <a:rPr lang="en-US" dirty="0" smtClean="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212363"/>
              </p:ext>
            </p:extLst>
          </p:nvPr>
        </p:nvGraphicFramePr>
        <p:xfrm>
          <a:off x="526391" y="1371600"/>
          <a:ext cx="7931808" cy="2308860"/>
        </p:xfrm>
        <a:graphic>
          <a:graphicData uri="http://schemas.openxmlformats.org/drawingml/2006/table">
            <a:tbl>
              <a:tblPr firstRow="1" firstCol="1" bandRow="1">
                <a:tableStyleId>{5C22544A-7EE6-4342-B048-85BDC9FD1C3A}</a:tableStyleId>
              </a:tblPr>
              <a:tblGrid>
                <a:gridCol w="2643330"/>
                <a:gridCol w="2644239"/>
                <a:gridCol w="2644239"/>
              </a:tblGrid>
              <a:tr h="2308860">
                <a:tc>
                  <a:txBody>
                    <a:bodyPr/>
                    <a:lstStyle/>
                    <a:p>
                      <a:pPr marL="0" marR="0" algn="ctr">
                        <a:lnSpc>
                          <a:spcPct val="115000"/>
                        </a:lnSpc>
                        <a:spcBef>
                          <a:spcPts val="0"/>
                        </a:spcBef>
                        <a:spcAft>
                          <a:spcPts val="0"/>
                        </a:spcAft>
                      </a:pPr>
                      <a:r>
                        <a:rPr lang="en-US" sz="2000" b="0" dirty="0">
                          <a:effectLst/>
                          <a:latin typeface="Arial" panose="020B0604020202020204" pitchFamily="34" charset="0"/>
                          <a:cs typeface="Arial" panose="020B0604020202020204" pitchFamily="34" charset="0"/>
                        </a:rPr>
                        <a:t>Total student </a:t>
                      </a:r>
                    </a:p>
                    <a:p>
                      <a:pPr marL="0" marR="0" algn="ctr">
                        <a:lnSpc>
                          <a:spcPct val="115000"/>
                        </a:lnSpc>
                        <a:spcBef>
                          <a:spcPts val="0"/>
                        </a:spcBef>
                        <a:spcAft>
                          <a:spcPts val="0"/>
                        </a:spcAft>
                      </a:pPr>
                      <a:r>
                        <a:rPr lang="en-US" sz="2000" b="0" dirty="0">
                          <a:effectLst/>
                          <a:latin typeface="Arial" panose="020B0604020202020204" pitchFamily="34" charset="0"/>
                          <a:cs typeface="Arial" panose="020B0604020202020204" pitchFamily="34" charset="0"/>
                        </a:rPr>
                        <a:t>population</a:t>
                      </a:r>
                    </a:p>
                    <a:p>
                      <a:pPr marL="0" marR="0" algn="ctr">
                        <a:lnSpc>
                          <a:spcPct val="115000"/>
                        </a:lnSpc>
                        <a:spcBef>
                          <a:spcPts val="0"/>
                        </a:spcBef>
                        <a:spcAft>
                          <a:spcPts val="0"/>
                        </a:spcAft>
                      </a:pPr>
                      <a:r>
                        <a:rPr lang="en-US" sz="4000" b="0" dirty="0">
                          <a:effectLst/>
                          <a:latin typeface="Arial" panose="020B0604020202020204" pitchFamily="34" charset="0"/>
                          <a:cs typeface="Arial" panose="020B0604020202020204" pitchFamily="34" charset="0"/>
                        </a:rPr>
                        <a:t>27,005</a:t>
                      </a:r>
                    </a:p>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1000" b="0" dirty="0">
                          <a:effectLst/>
                          <a:latin typeface="Arial" panose="020B0604020202020204" pitchFamily="34" charset="0"/>
                          <a:cs typeface="Arial" panose="020B0604020202020204" pitchFamily="34" charset="0"/>
                        </a:rPr>
                        <a:t> </a:t>
                      </a:r>
                      <a:r>
                        <a:rPr lang="en-US" sz="2000" b="0" dirty="0">
                          <a:effectLst/>
                          <a:latin typeface="Arial" panose="020B0604020202020204" pitchFamily="34" charset="0"/>
                          <a:cs typeface="Arial" panose="020B0604020202020204" pitchFamily="34" charset="0"/>
                        </a:rPr>
                        <a:t>Taught &amp; Research Postgraduate</a:t>
                      </a:r>
                    </a:p>
                    <a:p>
                      <a:pPr marL="0" marR="0" algn="ctr">
                        <a:lnSpc>
                          <a:spcPct val="115000"/>
                        </a:lnSpc>
                        <a:spcBef>
                          <a:spcPts val="0"/>
                        </a:spcBef>
                        <a:spcAft>
                          <a:spcPts val="0"/>
                        </a:spcAft>
                      </a:pPr>
                      <a:r>
                        <a:rPr lang="en-US" sz="4000" b="0" dirty="0">
                          <a:effectLst/>
                          <a:latin typeface="Arial" panose="020B0604020202020204" pitchFamily="34" charset="0"/>
                          <a:cs typeface="Arial" panose="020B0604020202020204" pitchFamily="34" charset="0"/>
                        </a:rPr>
                        <a:t>11,778 </a:t>
                      </a:r>
                      <a:endParaRPr lang="en-US" sz="4000" b="0" dirty="0" smtClean="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1800" b="0" dirty="0" smtClean="0">
                          <a:effectLst/>
                          <a:latin typeface="Arial" panose="020B0604020202020204" pitchFamily="34" charset="0"/>
                          <a:cs typeface="Arial" panose="020B0604020202020204" pitchFamily="34" charset="0"/>
                        </a:rPr>
                        <a:t>(</a:t>
                      </a:r>
                      <a:r>
                        <a:rPr lang="en-US" sz="1800" b="0" dirty="0">
                          <a:effectLst/>
                          <a:latin typeface="Arial" panose="020B0604020202020204" pitchFamily="34" charset="0"/>
                          <a:cs typeface="Arial" panose="020B0604020202020204" pitchFamily="34" charset="0"/>
                        </a:rPr>
                        <a:t>43.6%)</a:t>
                      </a:r>
                      <a:endParaRPr lang="en-US"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000" b="0" dirty="0" smtClean="0">
                          <a:effectLst/>
                          <a:latin typeface="Arial" panose="020B0604020202020204" pitchFamily="34" charset="0"/>
                          <a:cs typeface="Arial" panose="020B0604020202020204" pitchFamily="34" charset="0"/>
                        </a:rPr>
                        <a:t>Undergraduate</a:t>
                      </a:r>
                    </a:p>
                    <a:p>
                      <a:pPr marL="0" marR="0" algn="ctr">
                        <a:lnSpc>
                          <a:spcPct val="115000"/>
                        </a:lnSpc>
                        <a:spcBef>
                          <a:spcPts val="0"/>
                        </a:spcBef>
                        <a:spcAft>
                          <a:spcPts val="0"/>
                        </a:spcAft>
                      </a:pPr>
                      <a:endParaRPr lang="en-US" sz="2000" b="0" dirty="0">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en-US" sz="4000" b="0" dirty="0">
                          <a:effectLst/>
                          <a:latin typeface="Arial" panose="020B0604020202020204" pitchFamily="34" charset="0"/>
                          <a:cs typeface="Arial" panose="020B0604020202020204" pitchFamily="34" charset="0"/>
                        </a:rPr>
                        <a:t>15,227 </a:t>
                      </a:r>
                      <a:r>
                        <a:rPr lang="en-US" sz="1800" b="0" dirty="0">
                          <a:effectLst/>
                          <a:latin typeface="Arial" panose="020B0604020202020204" pitchFamily="34" charset="0"/>
                          <a:cs typeface="Arial" panose="020B0604020202020204" pitchFamily="34" charset="0"/>
                        </a:rPr>
                        <a:t>(56.4%)</a:t>
                      </a:r>
                      <a:endParaRPr lang="en-US" sz="1800" b="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4" name="Rectangle 3"/>
          <p:cNvSpPr/>
          <p:nvPr/>
        </p:nvSpPr>
        <p:spPr>
          <a:xfrm>
            <a:off x="533400" y="4343400"/>
            <a:ext cx="8000999" cy="707886"/>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en-US" sz="2000" dirty="0"/>
              <a:t>over 9,000 non-local students from  80 </a:t>
            </a:r>
            <a:r>
              <a:rPr lang="en-US" sz="2000" dirty="0" smtClean="0"/>
              <a:t>countries</a:t>
            </a:r>
          </a:p>
          <a:p>
            <a:r>
              <a:rPr lang="en-US" sz="2000" dirty="0" smtClean="0"/>
              <a:t>2/3</a:t>
            </a:r>
            <a:r>
              <a:rPr lang="en-US" sz="2000" dirty="0"/>
              <a:t> </a:t>
            </a:r>
            <a:r>
              <a:rPr lang="en-US" sz="2000" dirty="0" smtClean="0"/>
              <a:t> from China 1/3 other countries  </a:t>
            </a:r>
            <a:r>
              <a:rPr lang="en-US" sz="2000" dirty="0"/>
              <a:t>(HKU Review 2013</a:t>
            </a:r>
            <a:r>
              <a:rPr lang="en-US" dirty="0"/>
              <a:t>)</a:t>
            </a:r>
          </a:p>
        </p:txBody>
      </p:sp>
    </p:spTree>
    <p:extLst>
      <p:ext uri="{BB962C8B-B14F-4D97-AF65-F5344CB8AC3E}">
        <p14:creationId xmlns:p14="http://schemas.microsoft.com/office/powerpoint/2010/main" val="2897778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228600"/>
            <a:ext cx="7772400" cy="914400"/>
          </a:xfrm>
        </p:spPr>
        <p:txBody>
          <a:bodyPr/>
          <a:lstStyle/>
          <a:p>
            <a:r>
              <a:rPr lang="en-US" sz="3200" dirty="0" smtClean="0"/>
              <a:t>The </a:t>
            </a:r>
            <a:r>
              <a:rPr lang="en-US" sz="3200" dirty="0"/>
              <a:t>Centre for Applied English Studies </a:t>
            </a:r>
            <a:r>
              <a:rPr lang="en-US" dirty="0"/>
              <a:t/>
            </a:r>
            <a:br>
              <a:rPr lang="en-US" dirty="0"/>
            </a:br>
            <a:endParaRPr lang="en-US" dirty="0"/>
          </a:p>
        </p:txBody>
      </p:sp>
      <p:sp>
        <p:nvSpPr>
          <p:cNvPr id="3" name="Content Placeholder 2"/>
          <p:cNvSpPr>
            <a:spLocks noGrp="1"/>
          </p:cNvSpPr>
          <p:nvPr>
            <p:ph idx="1"/>
          </p:nvPr>
        </p:nvSpPr>
        <p:spPr>
          <a:xfrm>
            <a:off x="712643" y="1524000"/>
            <a:ext cx="8191500" cy="3238500"/>
          </a:xfrm>
        </p:spPr>
        <p:txBody>
          <a:bodyPr>
            <a:normAutofit/>
          </a:bodyPr>
          <a:lstStyle/>
          <a:p>
            <a:pPr marL="0" indent="0">
              <a:buNone/>
            </a:pPr>
            <a:r>
              <a:rPr lang="en-US" sz="2400" dirty="0"/>
              <a:t>E</a:t>
            </a:r>
            <a:r>
              <a:rPr lang="en-US" sz="2400" dirty="0" smtClean="0"/>
              <a:t>stablished </a:t>
            </a:r>
            <a:r>
              <a:rPr lang="en-US" sz="2400" dirty="0"/>
              <a:t>in 1992 </a:t>
            </a:r>
            <a:r>
              <a:rPr lang="en-US" sz="2400" dirty="0" smtClean="0"/>
              <a:t>provides </a:t>
            </a:r>
            <a:r>
              <a:rPr lang="en-US" sz="2400" dirty="0"/>
              <a:t>English support to undergraduates at </a:t>
            </a:r>
            <a:r>
              <a:rPr lang="en-US" sz="2400" dirty="0" smtClean="0"/>
              <a:t>HKU.</a:t>
            </a:r>
            <a:endParaRPr lang="en-US" sz="2400" dirty="0"/>
          </a:p>
          <a:p>
            <a:pPr marL="0" indent="0">
              <a:buNone/>
            </a:pPr>
            <a:endParaRPr lang="en-US" sz="2800" dirty="0"/>
          </a:p>
          <a:p>
            <a:pPr marL="0" indent="0">
              <a:buNone/>
            </a:pPr>
            <a:r>
              <a:rPr lang="en-US" sz="2400" dirty="0" smtClean="0"/>
              <a:t>We now offer thesis </a:t>
            </a:r>
            <a:r>
              <a:rPr lang="en-US" sz="2400" dirty="0"/>
              <a:t>writing and academic language instruction to postgraduate students and conducts research into academic discourse and literacy practices in various domains</a:t>
            </a:r>
          </a:p>
        </p:txBody>
      </p:sp>
      <p:sp>
        <p:nvSpPr>
          <p:cNvPr id="5" name="Rounded Rectangle 4"/>
          <p:cNvSpPr/>
          <p:nvPr/>
        </p:nvSpPr>
        <p:spPr>
          <a:xfrm>
            <a:off x="5715000" y="3352806"/>
            <a:ext cx="1143001" cy="2830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 name="Rounded Rectangle 5"/>
          <p:cNvSpPr/>
          <p:nvPr/>
        </p:nvSpPr>
        <p:spPr>
          <a:xfrm>
            <a:off x="6781798" y="1589359"/>
            <a:ext cx="2057401"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7" name="Rounded Rectangle 6"/>
          <p:cNvSpPr/>
          <p:nvPr/>
        </p:nvSpPr>
        <p:spPr>
          <a:xfrm>
            <a:off x="1143000" y="3303818"/>
            <a:ext cx="1676400" cy="332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800600"/>
            <a:ext cx="7831529" cy="1403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2168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085850"/>
          </a:xfrm>
        </p:spPr>
        <p:txBody>
          <a:bodyPr/>
          <a:lstStyle/>
          <a:p>
            <a:r>
              <a:rPr lang="en-US" dirty="0" smtClean="0"/>
              <a:t>Research Design – Site and participants</a:t>
            </a:r>
            <a:endParaRPr lang="en-US" dirty="0"/>
          </a:p>
        </p:txBody>
      </p:sp>
      <p:sp>
        <p:nvSpPr>
          <p:cNvPr id="3" name="Content Placeholder 2"/>
          <p:cNvSpPr>
            <a:spLocks noGrp="1"/>
          </p:cNvSpPr>
          <p:nvPr>
            <p:ph sz="half" idx="1"/>
          </p:nvPr>
        </p:nvSpPr>
        <p:spPr>
          <a:xfrm>
            <a:off x="533400" y="2057400"/>
            <a:ext cx="3962400" cy="4191000"/>
          </a:xfrm>
        </p:spPr>
        <p:txBody>
          <a:bodyPr>
            <a:normAutofit fontScale="92500" lnSpcReduction="10000"/>
          </a:bodyPr>
          <a:lstStyle/>
          <a:p>
            <a:r>
              <a:rPr lang="en-US" b="1" dirty="0" smtClean="0"/>
              <a:t>1. Students</a:t>
            </a:r>
          </a:p>
          <a:p>
            <a:r>
              <a:rPr lang="en-US" dirty="0" smtClean="0"/>
              <a:t>On line questionnaire via email to </a:t>
            </a:r>
            <a:r>
              <a:rPr lang="en-US" b="1" i="1" dirty="0" smtClean="0"/>
              <a:t>all</a:t>
            </a:r>
            <a:r>
              <a:rPr lang="en-US" dirty="0" smtClean="0"/>
              <a:t> student users Year 2013-14</a:t>
            </a:r>
          </a:p>
          <a:p>
            <a:r>
              <a:rPr lang="en-US" dirty="0" smtClean="0"/>
              <a:t>Students volunteer for semi-structured interviews</a:t>
            </a:r>
          </a:p>
          <a:p>
            <a:r>
              <a:rPr lang="en-US" dirty="0" smtClean="0"/>
              <a:t>Purposeful criterion sampling:</a:t>
            </a:r>
          </a:p>
          <a:p>
            <a:pPr marL="342900" indent="-342900">
              <a:buFont typeface="Arial" panose="020B0604020202020204" pitchFamily="34" charset="0"/>
              <a:buChar char="•"/>
            </a:pPr>
            <a:r>
              <a:rPr lang="en-US" dirty="0" smtClean="0"/>
              <a:t>Age 18 or above</a:t>
            </a:r>
          </a:p>
          <a:p>
            <a:pPr marL="342900" indent="-342900">
              <a:buFont typeface="Arial" panose="020B0604020202020204" pitchFamily="34" charset="0"/>
              <a:buChar char="•"/>
            </a:pPr>
            <a:r>
              <a:rPr lang="en-US" dirty="0" smtClean="0"/>
              <a:t>English as a second language learner (ESL)</a:t>
            </a:r>
          </a:p>
          <a:p>
            <a:pPr marL="342900" indent="-342900">
              <a:buFont typeface="Arial" panose="020B0604020202020204" pitchFamily="34" charset="0"/>
              <a:buChar char="•"/>
            </a:pPr>
            <a:r>
              <a:rPr lang="en-US" dirty="0" smtClean="0"/>
              <a:t>email ensure that participants identity under protection, interviewees pseudo named or coded</a:t>
            </a:r>
          </a:p>
        </p:txBody>
      </p:sp>
      <p:sp>
        <p:nvSpPr>
          <p:cNvPr id="4" name="Content Placeholder 3"/>
          <p:cNvSpPr>
            <a:spLocks noGrp="1"/>
          </p:cNvSpPr>
          <p:nvPr>
            <p:ph sz="half" idx="2"/>
          </p:nvPr>
        </p:nvSpPr>
        <p:spPr>
          <a:xfrm>
            <a:off x="4655344" y="1990130"/>
            <a:ext cx="4031456" cy="4136033"/>
          </a:xfrm>
        </p:spPr>
        <p:txBody>
          <a:bodyPr>
            <a:normAutofit fontScale="92500" lnSpcReduction="10000"/>
          </a:bodyPr>
          <a:lstStyle/>
          <a:p>
            <a:pPr>
              <a:buNone/>
            </a:pPr>
            <a:r>
              <a:rPr lang="en-US" sz="2000" b="1" dirty="0" smtClean="0"/>
              <a:t>2. Tutors/instructors</a:t>
            </a:r>
            <a:endParaRPr lang="en-US" sz="2000" dirty="0"/>
          </a:p>
          <a:p>
            <a:pPr>
              <a:buNone/>
            </a:pPr>
            <a:r>
              <a:rPr lang="en-US" sz="2000" dirty="0" smtClean="0"/>
              <a:t>Mini focus group 6-7 tutors</a:t>
            </a:r>
          </a:p>
          <a:p>
            <a:pPr>
              <a:buNone/>
            </a:pPr>
            <a:r>
              <a:rPr lang="en-US" sz="2000" dirty="0"/>
              <a:t>Purposeful criterion </a:t>
            </a:r>
            <a:r>
              <a:rPr lang="en-US" sz="2000" dirty="0" smtClean="0"/>
              <a:t>sampling:</a:t>
            </a:r>
          </a:p>
          <a:p>
            <a:pPr>
              <a:buNone/>
            </a:pPr>
            <a:r>
              <a:rPr lang="en-US" sz="2000" dirty="0" smtClean="0"/>
              <a:t>Only involved in SAC work</a:t>
            </a:r>
          </a:p>
          <a:p>
            <a:pPr>
              <a:buNone/>
            </a:pPr>
            <a:r>
              <a:rPr lang="en-US" sz="2000" dirty="0" smtClean="0"/>
              <a:t>Recruitment: via email to </a:t>
            </a:r>
            <a:r>
              <a:rPr lang="en-US" sz="2000" b="1" i="1" dirty="0" smtClean="0"/>
              <a:t>all</a:t>
            </a:r>
            <a:r>
              <a:rPr lang="en-US" sz="2000" dirty="0" smtClean="0"/>
              <a:t> SA tutors running workshops, discussion groups and advising</a:t>
            </a:r>
          </a:p>
          <a:p>
            <a:pPr>
              <a:buNone/>
            </a:pPr>
            <a:endParaRPr lang="en-US" sz="2000" b="1" dirty="0" smtClean="0"/>
          </a:p>
          <a:p>
            <a:pPr>
              <a:buNone/>
            </a:pPr>
            <a:r>
              <a:rPr lang="en-US" sz="2000" b="1" dirty="0" smtClean="0"/>
              <a:t>3. Administrators &amp; Managers</a:t>
            </a:r>
          </a:p>
          <a:p>
            <a:pPr>
              <a:buNone/>
            </a:pPr>
            <a:r>
              <a:rPr lang="en-US" sz="2000" dirty="0" smtClean="0"/>
              <a:t>Annual reports and documentation</a:t>
            </a:r>
          </a:p>
          <a:p>
            <a:pPr>
              <a:buNone/>
            </a:pPr>
            <a:r>
              <a:rPr lang="en-US" sz="2000" dirty="0" smtClean="0"/>
              <a:t>Interview Associate Director</a:t>
            </a:r>
          </a:p>
          <a:p>
            <a:pPr>
              <a:buNone/>
            </a:pPr>
            <a:r>
              <a:rPr lang="en-US" sz="2000" dirty="0" smtClean="0"/>
              <a:t>Interview SAC coordinator</a:t>
            </a:r>
          </a:p>
        </p:txBody>
      </p:sp>
      <p:sp>
        <p:nvSpPr>
          <p:cNvPr id="5" name="Rectangle 4"/>
          <p:cNvSpPr/>
          <p:nvPr/>
        </p:nvSpPr>
        <p:spPr>
          <a:xfrm>
            <a:off x="1676400" y="1251466"/>
            <a:ext cx="6096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dirty="0" smtClean="0"/>
              <a:t>Unit of Analysis – Embedded 3 Units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a:graphicFrameLocks/>
          </p:cNvGraphicFramePr>
          <p:nvPr>
            <p:extLst>
              <p:ext uri="{D42A27DB-BD31-4B8C-83A1-F6EECF244321}">
                <p14:modId xmlns:p14="http://schemas.microsoft.com/office/powerpoint/2010/main" val="3727253627"/>
              </p:ext>
            </p:extLst>
          </p:nvPr>
        </p:nvGraphicFramePr>
        <p:xfrm>
          <a:off x="1752600" y="216170"/>
          <a:ext cx="5638800" cy="6425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153886" y="304801"/>
            <a:ext cx="7239000" cy="707886"/>
          </a:xfrm>
          <a:prstGeom prst="rect">
            <a:avLst/>
          </a:prstGeom>
          <a:noFill/>
        </p:spPr>
        <p:txBody>
          <a:bodyPr wrap="square" rtlCol="0">
            <a:spAutoFit/>
          </a:bodyPr>
          <a:lstStyle/>
          <a:p>
            <a:r>
              <a:rPr lang="en-US" sz="4000" dirty="0" smtClean="0"/>
              <a:t>Research Design - Data collection</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  - Data Analysis</a:t>
            </a:r>
            <a:endParaRPr lang="en-US" dirty="0"/>
          </a:p>
        </p:txBody>
      </p:sp>
      <p:sp>
        <p:nvSpPr>
          <p:cNvPr id="3" name="Content Placeholder 2"/>
          <p:cNvSpPr>
            <a:spLocks noGrp="1"/>
          </p:cNvSpPr>
          <p:nvPr>
            <p:ph sz="half" idx="1"/>
          </p:nvPr>
        </p:nvSpPr>
        <p:spPr>
          <a:xfrm>
            <a:off x="457200" y="1600200"/>
            <a:ext cx="4121944" cy="4572000"/>
          </a:xfrm>
        </p:spPr>
        <p:txBody>
          <a:bodyPr>
            <a:noAutofit/>
          </a:bodyPr>
          <a:lstStyle/>
          <a:p>
            <a:r>
              <a:rPr lang="en-US" sz="1800" dirty="0"/>
              <a:t>Five-step analysis process (Creswell, 2013).</a:t>
            </a:r>
          </a:p>
          <a:p>
            <a:pPr marL="285750" indent="-285750">
              <a:buFont typeface="Arial" panose="020B0604020202020204" pitchFamily="34" charset="0"/>
              <a:buChar char="•"/>
            </a:pPr>
            <a:r>
              <a:rPr lang="en-US" sz="1800" dirty="0" smtClean="0"/>
              <a:t>Generating </a:t>
            </a:r>
            <a:r>
              <a:rPr lang="en-US" sz="1800" dirty="0"/>
              <a:t>overall impression of participants’ responses</a:t>
            </a:r>
          </a:p>
          <a:p>
            <a:pPr marL="285750" indent="-285750">
              <a:buFont typeface="Arial" panose="020B0604020202020204" pitchFamily="34" charset="0"/>
              <a:buChar char="•"/>
            </a:pPr>
            <a:r>
              <a:rPr lang="en-US" sz="1800" dirty="0" smtClean="0"/>
              <a:t>Identifying </a:t>
            </a:r>
            <a:r>
              <a:rPr lang="en-US" sz="1800" dirty="0"/>
              <a:t>significant phrases within participants’ responses</a:t>
            </a:r>
          </a:p>
          <a:p>
            <a:pPr marL="285750" indent="-285750">
              <a:buFont typeface="Arial" panose="020B0604020202020204" pitchFamily="34" charset="0"/>
              <a:buChar char="•"/>
            </a:pPr>
            <a:r>
              <a:rPr lang="en-US" sz="1800" dirty="0" smtClean="0"/>
              <a:t>Transforming </a:t>
            </a:r>
            <a:r>
              <a:rPr lang="en-US" sz="1800" dirty="0"/>
              <a:t>significant statements into categories and clusters of </a:t>
            </a:r>
            <a:r>
              <a:rPr lang="en-US" sz="1800" dirty="0" smtClean="0"/>
              <a:t>meaning with different themes</a:t>
            </a:r>
            <a:endParaRPr lang="en-US" sz="1800" dirty="0"/>
          </a:p>
          <a:p>
            <a:pPr marL="285750" indent="-285750">
              <a:buFont typeface="Arial" panose="020B0604020202020204" pitchFamily="34" charset="0"/>
              <a:buChar char="•"/>
            </a:pPr>
            <a:r>
              <a:rPr lang="en-US" sz="1800" dirty="0" smtClean="0"/>
              <a:t>Interpreting </a:t>
            </a:r>
            <a:r>
              <a:rPr lang="en-US" sz="1800" dirty="0"/>
              <a:t>the results into thorough and exhaustive description of </a:t>
            </a:r>
            <a:r>
              <a:rPr lang="en-US" sz="1800" dirty="0" smtClean="0"/>
              <a:t>the phenomenon</a:t>
            </a:r>
          </a:p>
          <a:p>
            <a:pPr marL="285750" indent="-285750">
              <a:buFont typeface="Arial" panose="020B0604020202020204" pitchFamily="34" charset="0"/>
              <a:buChar char="•"/>
            </a:pPr>
            <a:r>
              <a:rPr lang="en-US" sz="1800" dirty="0" smtClean="0"/>
              <a:t>Clarifying </a:t>
            </a:r>
            <a:r>
              <a:rPr lang="en-US" sz="1800" dirty="0"/>
              <a:t>the findings with participants and inviting their remarks </a:t>
            </a:r>
            <a:r>
              <a:rPr lang="en-US" sz="1800" dirty="0" smtClean="0"/>
              <a:t>and comments</a:t>
            </a:r>
            <a:endParaRPr lang="en-US" sz="1800" dirty="0"/>
          </a:p>
          <a:p>
            <a:endParaRPr lang="en-US" sz="1800" dirty="0"/>
          </a:p>
        </p:txBody>
      </p:sp>
      <p:sp>
        <p:nvSpPr>
          <p:cNvPr id="4" name="Content Placeholder 3"/>
          <p:cNvSpPr>
            <a:spLocks noGrp="1"/>
          </p:cNvSpPr>
          <p:nvPr>
            <p:ph sz="half" idx="2"/>
          </p:nvPr>
        </p:nvSpPr>
        <p:spPr/>
        <p:txBody>
          <a:bodyPr>
            <a:noAutofit/>
          </a:bodyPr>
          <a:lstStyle/>
          <a:p>
            <a:pPr marL="68580" indent="0">
              <a:buNone/>
            </a:pPr>
            <a:r>
              <a:rPr lang="en-US" sz="1800" dirty="0" smtClean="0"/>
              <a:t>Four forms of interpretation and data analysis Stake (1995).</a:t>
            </a:r>
          </a:p>
          <a:p>
            <a:pPr>
              <a:buFont typeface="Arial" panose="020B0604020202020204" pitchFamily="34" charset="0"/>
              <a:buChar char="•"/>
            </a:pPr>
            <a:r>
              <a:rPr lang="en-US" sz="1800" dirty="0" err="1" smtClean="0"/>
              <a:t>Catergorical</a:t>
            </a:r>
            <a:r>
              <a:rPr lang="en-US" sz="1800" dirty="0" smtClean="0"/>
              <a:t> aggregation by seeking instances of meaning emerging from data</a:t>
            </a:r>
          </a:p>
          <a:p>
            <a:pPr>
              <a:buFont typeface="Arial" panose="020B0604020202020204" pitchFamily="34" charset="0"/>
              <a:buChar char="•"/>
            </a:pPr>
            <a:r>
              <a:rPr lang="en-US" sz="1800" dirty="0" smtClean="0"/>
              <a:t>Direct interpretation from a single instance by drawing data apart and reconstructing them in more meaningful ways</a:t>
            </a:r>
          </a:p>
          <a:p>
            <a:pPr>
              <a:buFont typeface="Arial" panose="020B0604020202020204" pitchFamily="34" charset="0"/>
              <a:buChar char="•"/>
            </a:pPr>
            <a:r>
              <a:rPr lang="en-US" sz="1800" dirty="0" smtClean="0"/>
              <a:t>Correspondence and Patterns by searching for patterns of consistency</a:t>
            </a:r>
          </a:p>
          <a:p>
            <a:pPr>
              <a:buFont typeface="Arial" panose="020B0604020202020204" pitchFamily="34" charset="0"/>
              <a:buChar char="•"/>
            </a:pPr>
            <a:r>
              <a:rPr lang="en-US" sz="1800" dirty="0" smtClean="0"/>
              <a:t>Naturalistic </a:t>
            </a:r>
            <a:r>
              <a:rPr lang="en-US" sz="1800" dirty="0" err="1" smtClean="0"/>
              <a:t>Generalisations</a:t>
            </a:r>
            <a:r>
              <a:rPr lang="en-US" sz="1800" dirty="0" smtClean="0"/>
              <a:t> are conclusions arrived at through real life experience that can be applied to new case studies</a:t>
            </a:r>
            <a:endParaRPr lang="en-US" sz="1800" dirty="0"/>
          </a:p>
        </p:txBody>
      </p:sp>
      <p:sp>
        <p:nvSpPr>
          <p:cNvPr id="5" name="Rounded Rectangle 4"/>
          <p:cNvSpPr/>
          <p:nvPr/>
        </p:nvSpPr>
        <p:spPr>
          <a:xfrm>
            <a:off x="2971800" y="4114800"/>
            <a:ext cx="914400"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324600" y="2590800"/>
            <a:ext cx="838200"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400800" y="4659086"/>
            <a:ext cx="838200"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506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2763"/>
            <a:ext cx="8229600" cy="914400"/>
          </a:xfrm>
        </p:spPr>
        <p:txBody>
          <a:bodyPr/>
          <a:lstStyle>
            <a:extLst/>
          </a:lstStyle>
          <a:p>
            <a:r>
              <a:rPr lang="en-US" dirty="0" smtClean="0"/>
              <a:t>Research Design - Trustworthiness</a:t>
            </a:r>
            <a:endParaRPr lang="en-US" dirty="0"/>
          </a:p>
        </p:txBody>
      </p:sp>
      <p:sp>
        <p:nvSpPr>
          <p:cNvPr id="3" name="Rectangle 2"/>
          <p:cNvSpPr>
            <a:spLocks noGrp="1"/>
          </p:cNvSpPr>
          <p:nvPr>
            <p:ph sz="half" idx="1"/>
          </p:nvPr>
        </p:nvSpPr>
        <p:spPr>
          <a:xfrm>
            <a:off x="465138" y="1600200"/>
            <a:ext cx="4038600" cy="4525963"/>
          </a:xfrm>
        </p:spPr>
        <p:txBody>
          <a:bodyPr>
            <a:normAutofit lnSpcReduction="10000"/>
          </a:bodyPr>
          <a:lstStyle>
            <a:extLst/>
          </a:lstStyle>
          <a:p>
            <a:r>
              <a:rPr lang="en-US" sz="2400" b="1" dirty="0" smtClean="0"/>
              <a:t>Triangulation</a:t>
            </a:r>
          </a:p>
          <a:p>
            <a:r>
              <a:rPr lang="en-US" sz="2400" dirty="0" smtClean="0"/>
              <a:t>Internal consistency and generalizability of findings</a:t>
            </a:r>
          </a:p>
          <a:p>
            <a:r>
              <a:rPr lang="en-US" sz="2400" b="1" dirty="0" smtClean="0"/>
              <a:t>Member checking</a:t>
            </a:r>
          </a:p>
          <a:p>
            <a:r>
              <a:rPr lang="en-US" sz="2400" dirty="0" smtClean="0"/>
              <a:t>Focus groups transcripts were sent to tutors for confirmation</a:t>
            </a:r>
          </a:p>
          <a:p>
            <a:r>
              <a:rPr lang="en-US" sz="2400" b="1" dirty="0" smtClean="0"/>
              <a:t>Thick description</a:t>
            </a:r>
          </a:p>
          <a:p>
            <a:r>
              <a:rPr lang="en-US" sz="2400" dirty="0" smtClean="0"/>
              <a:t>Findings from students / tutors will be collated with management responses for further interpretations</a:t>
            </a:r>
            <a:endParaRPr lang="en-US" sz="2400" dirty="0"/>
          </a:p>
        </p:txBody>
      </p:sp>
      <p:pic>
        <p:nvPicPr>
          <p:cNvPr id="5" name="j0314068.jpg"/>
          <p:cNvPicPr>
            <a:picLocks noGrp="1" noChangeAspect="1"/>
          </p:cNvPicPr>
          <p:nvPr>
            <p:ph sz="half" idx="2"/>
          </p:nvPr>
        </p:nvPicPr>
        <p:blipFill>
          <a:blip r:embed="rId3" cstate="print"/>
          <a:srcRect b="16004"/>
          <a:stretch>
            <a:fillRect/>
          </a:stretch>
        </p:blipFill>
        <p:spPr>
          <a:xfrm>
            <a:off x="4688304" y="3733800"/>
            <a:ext cx="2093495" cy="1371600"/>
          </a:xfrm>
          <a:prstGeom prst="rect">
            <a:avLst/>
          </a:prstGeom>
          <a:noFill/>
          <a:ln>
            <a:noFill/>
          </a:ln>
        </p:spPr>
      </p:pic>
      <p:pic>
        <p:nvPicPr>
          <p:cNvPr id="1025" name="Picture 1"/>
          <p:cNvPicPr>
            <a:picLocks noChangeAspect="1" noChangeArrowheads="1"/>
          </p:cNvPicPr>
          <p:nvPr/>
        </p:nvPicPr>
        <p:blipFill>
          <a:blip r:embed="rId4" cstate="print">
            <a:lum contrast="2000"/>
            <a:duotone>
              <a:schemeClr val="accent3">
                <a:shade val="45000"/>
                <a:satMod val="135000"/>
              </a:schemeClr>
              <a:srgbClr val="FFFFFF"/>
            </a:duotone>
          </a:blip>
          <a:srcRect/>
          <a:stretch>
            <a:fillRect/>
          </a:stretch>
        </p:blipFill>
        <p:spPr bwMode="auto">
          <a:xfrm>
            <a:off x="5715000" y="1776248"/>
            <a:ext cx="2057400" cy="1347952"/>
          </a:xfrm>
          <a:prstGeom prst="rect">
            <a:avLst/>
          </a:prstGeom>
        </p:spPr>
      </p:pic>
      <p:grpSp>
        <p:nvGrpSpPr>
          <p:cNvPr id="7" name="Group 6"/>
          <p:cNvGrpSpPr/>
          <p:nvPr/>
        </p:nvGrpSpPr>
        <p:grpSpPr>
          <a:xfrm>
            <a:off x="5486400" y="1332877"/>
            <a:ext cx="2552700" cy="420840"/>
            <a:chOff x="241478" y="296420"/>
            <a:chExt cx="3577361" cy="649440"/>
          </a:xfrm>
        </p:grpSpPr>
        <p:sp>
          <p:nvSpPr>
            <p:cNvPr id="8" name="Rounded Rectangle 7"/>
            <p:cNvSpPr/>
            <p:nvPr/>
          </p:nvSpPr>
          <p:spPr>
            <a:xfrm>
              <a:off x="241478" y="296420"/>
              <a:ext cx="3577361" cy="649440"/>
            </a:xfrm>
            <a:prstGeom prst="roundRect">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9" name="Rounded Rectangle 4"/>
            <p:cNvSpPr/>
            <p:nvPr/>
          </p:nvSpPr>
          <p:spPr>
            <a:xfrm>
              <a:off x="273181" y="328123"/>
              <a:ext cx="3513955" cy="5860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l" defTabSz="977900">
                <a:lnSpc>
                  <a:spcPct val="90000"/>
                </a:lnSpc>
                <a:spcBef>
                  <a:spcPct val="0"/>
                </a:spcBef>
                <a:spcAft>
                  <a:spcPct val="35000"/>
                </a:spcAft>
              </a:pPr>
              <a:r>
                <a:rPr lang="en-US" sz="2200" dirty="0" smtClean="0"/>
                <a:t>TRIANGULATION</a:t>
              </a:r>
              <a:endParaRPr lang="en-US" sz="2200" kern="1200" dirty="0"/>
            </a:p>
          </p:txBody>
        </p:sp>
      </p:grpSp>
      <p:sp>
        <p:nvSpPr>
          <p:cNvPr id="12" name="Rounded Rectangle 11"/>
          <p:cNvSpPr/>
          <p:nvPr/>
        </p:nvSpPr>
        <p:spPr>
          <a:xfrm>
            <a:off x="5497123" y="3004457"/>
            <a:ext cx="2873991" cy="762000"/>
          </a:xfrm>
          <a:prstGeom prst="round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pPr algn="ctr"/>
            <a:r>
              <a:rPr lang="en-US" dirty="0" smtClean="0"/>
              <a:t>MANAGEMENT REPORTS &amp; INTERVIEW</a:t>
            </a:r>
            <a:endParaRPr lang="en-US" dirty="0"/>
          </a:p>
        </p:txBody>
      </p:sp>
      <p:pic>
        <p:nvPicPr>
          <p:cNvPr id="14" name="j0314068.jpg"/>
          <p:cNvPicPr>
            <a:picLocks noChangeAspect="1"/>
          </p:cNvPicPr>
          <p:nvPr/>
        </p:nvPicPr>
        <p:blipFill>
          <a:blip r:embed="rId3" cstate="print"/>
          <a:srcRect b="16004"/>
          <a:stretch>
            <a:fillRect/>
          </a:stretch>
        </p:blipFill>
        <p:spPr>
          <a:xfrm>
            <a:off x="6934200" y="3810000"/>
            <a:ext cx="2093495" cy="1371600"/>
          </a:xfrm>
          <a:prstGeom prst="rect">
            <a:avLst/>
          </a:prstGeom>
          <a:noFill/>
          <a:ln>
            <a:noFill/>
          </a:ln>
        </p:spPr>
      </p:pic>
      <p:sp>
        <p:nvSpPr>
          <p:cNvPr id="15" name="Rounded Rectangle 14"/>
          <p:cNvSpPr/>
          <p:nvPr/>
        </p:nvSpPr>
        <p:spPr>
          <a:xfrm>
            <a:off x="7162800" y="5257800"/>
            <a:ext cx="1752600" cy="990600"/>
          </a:xfrm>
          <a:prstGeom prst="round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pPr algn="ctr"/>
            <a:r>
              <a:rPr lang="en-US" dirty="0" smtClean="0"/>
              <a:t>TUTORS’</a:t>
            </a:r>
          </a:p>
          <a:p>
            <a:pPr algn="ctr"/>
            <a:r>
              <a:rPr lang="en-US" dirty="0" smtClean="0"/>
              <a:t>FOCUS GROUP</a:t>
            </a:r>
            <a:endParaRPr lang="en-US" dirty="0"/>
          </a:p>
        </p:txBody>
      </p:sp>
      <p:sp>
        <p:nvSpPr>
          <p:cNvPr id="16" name="Rounded Rectangle 15"/>
          <p:cNvSpPr/>
          <p:nvPr/>
        </p:nvSpPr>
        <p:spPr>
          <a:xfrm>
            <a:off x="4800600" y="5257800"/>
            <a:ext cx="2057400" cy="990600"/>
          </a:xfrm>
          <a:prstGeom prst="round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r>
              <a:rPr lang="en-US" dirty="0" smtClean="0"/>
              <a:t>STUDENTS’ QUESTIONNAIRE</a:t>
            </a:r>
          </a:p>
          <a:p>
            <a:r>
              <a:rPr lang="en-US" dirty="0" smtClean="0"/>
              <a:t>INTERVIEW</a:t>
            </a:r>
            <a:endParaRPr lang="en-US" dirty="0"/>
          </a:p>
        </p:txBody>
      </p:sp>
    </p:spTree>
    <p:extLst>
      <p:ext uri="{BB962C8B-B14F-4D97-AF65-F5344CB8AC3E}">
        <p14:creationId xmlns:p14="http://schemas.microsoft.com/office/powerpoint/2010/main" val="3638410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18261817"/>
              </p:ext>
            </p:extLst>
          </p:nvPr>
        </p:nvGraphicFramePr>
        <p:xfrm>
          <a:off x="533400" y="304801"/>
          <a:ext cx="8153400" cy="6248399"/>
        </p:xfrm>
        <a:graphic>
          <a:graphicData uri="http://schemas.openxmlformats.org/drawingml/2006/table">
            <a:tbl>
              <a:tblPr firstRow="1" bandRow="1">
                <a:tableStyleId>{5C22544A-7EE6-4342-B048-85BDC9FD1C3A}</a:tableStyleId>
              </a:tblPr>
              <a:tblGrid>
                <a:gridCol w="4076700"/>
                <a:gridCol w="4076700"/>
              </a:tblGrid>
              <a:tr h="725754">
                <a:tc>
                  <a:txBody>
                    <a:bodyPr/>
                    <a:lstStyle/>
                    <a:p>
                      <a:pPr>
                        <a:lnSpc>
                          <a:spcPct val="100000"/>
                        </a:lnSpc>
                        <a:spcAft>
                          <a:spcPts val="215"/>
                        </a:spcAft>
                      </a:pPr>
                      <a:r>
                        <a:rPr lang="en-US" sz="2000" b="1" dirty="0">
                          <a:solidFill>
                            <a:schemeClr val="bg1"/>
                          </a:solidFill>
                          <a:latin typeface="Times New Roman"/>
                          <a:ea typeface="Times New Roman"/>
                          <a:cs typeface="Times New Roman"/>
                        </a:rPr>
                        <a:t>Data Collection                 Spring academic year 2013/14</a:t>
                      </a:r>
                      <a:endParaRPr lang="en-US" sz="2000" dirty="0">
                        <a:solidFill>
                          <a:schemeClr val="bg1"/>
                        </a:solidFill>
                        <a:latin typeface="Calibri"/>
                        <a:ea typeface="SimSun"/>
                        <a:cs typeface="Times New Roman"/>
                      </a:endParaRPr>
                    </a:p>
                  </a:txBody>
                  <a:tcPr marL="68580" marR="68580" marT="0" marB="0"/>
                </a:tc>
                <a:tc>
                  <a:txBody>
                    <a:bodyPr/>
                    <a:lstStyle/>
                    <a:p>
                      <a:pPr algn="ctr">
                        <a:lnSpc>
                          <a:spcPct val="100000"/>
                        </a:lnSpc>
                        <a:spcAft>
                          <a:spcPts val="215"/>
                        </a:spcAft>
                      </a:pPr>
                      <a:r>
                        <a:rPr lang="en-US" sz="2000" b="1" dirty="0">
                          <a:solidFill>
                            <a:schemeClr val="bg1"/>
                          </a:solidFill>
                          <a:latin typeface="Times New Roman"/>
                          <a:ea typeface="Times New Roman"/>
                          <a:cs typeface="Times New Roman"/>
                        </a:rPr>
                        <a:t>Details</a:t>
                      </a:r>
                      <a:endParaRPr lang="en-US" sz="2000" dirty="0">
                        <a:solidFill>
                          <a:schemeClr val="bg1"/>
                        </a:solidFill>
                        <a:latin typeface="Calibri"/>
                        <a:ea typeface="SimSun"/>
                        <a:cs typeface="Times New Roman"/>
                      </a:endParaRPr>
                    </a:p>
                  </a:txBody>
                  <a:tcPr marL="68580" marR="68580" marT="0" marB="0"/>
                </a:tc>
              </a:tr>
              <a:tr h="725754">
                <a:tc>
                  <a:txBody>
                    <a:bodyPr/>
                    <a:lstStyle/>
                    <a:p>
                      <a:pPr>
                        <a:lnSpc>
                          <a:spcPct val="100000"/>
                        </a:lnSpc>
                        <a:spcAft>
                          <a:spcPts val="215"/>
                        </a:spcAft>
                      </a:pPr>
                      <a:r>
                        <a:rPr lang="en-US" sz="2000" dirty="0">
                          <a:solidFill>
                            <a:schemeClr val="bg1"/>
                          </a:solidFill>
                          <a:latin typeface="Times New Roman"/>
                          <a:ea typeface="Times New Roman"/>
                          <a:cs typeface="Times New Roman"/>
                        </a:rPr>
                        <a:t>Week 12-13  (End Apr.2014)</a:t>
                      </a:r>
                      <a:endParaRPr lang="en-US" sz="2000" dirty="0">
                        <a:solidFill>
                          <a:schemeClr val="bg1"/>
                        </a:solidFill>
                        <a:latin typeface="Calibri"/>
                        <a:ea typeface="SimSun"/>
                        <a:cs typeface="Times New Roman"/>
                      </a:endParaRPr>
                    </a:p>
                  </a:txBody>
                  <a:tcPr marL="68580" marR="68580" marT="0" marB="0"/>
                </a:tc>
                <a:tc>
                  <a:txBody>
                    <a:bodyPr/>
                    <a:lstStyle/>
                    <a:p>
                      <a:pPr>
                        <a:lnSpc>
                          <a:spcPct val="100000"/>
                        </a:lnSpc>
                        <a:spcAft>
                          <a:spcPts val="215"/>
                        </a:spcAft>
                      </a:pPr>
                      <a:r>
                        <a:rPr lang="en-US" sz="2000" dirty="0">
                          <a:solidFill>
                            <a:schemeClr val="bg1"/>
                          </a:solidFill>
                          <a:latin typeface="Times New Roman"/>
                          <a:ea typeface="Times New Roman"/>
                          <a:cs typeface="Times New Roman"/>
                        </a:rPr>
                        <a:t>Administer students’ </a:t>
                      </a:r>
                      <a:r>
                        <a:rPr lang="en-US" sz="2000" dirty="0" smtClean="0">
                          <a:solidFill>
                            <a:schemeClr val="bg1"/>
                          </a:solidFill>
                          <a:latin typeface="Times New Roman"/>
                          <a:ea typeface="Times New Roman"/>
                          <a:cs typeface="Times New Roman"/>
                        </a:rPr>
                        <a:t>online</a:t>
                      </a:r>
                      <a:r>
                        <a:rPr lang="en-US" sz="2000" baseline="0" dirty="0" smtClean="0">
                          <a:solidFill>
                            <a:schemeClr val="bg1"/>
                          </a:solidFill>
                          <a:latin typeface="Times New Roman"/>
                          <a:ea typeface="Times New Roman"/>
                          <a:cs typeface="Times New Roman"/>
                        </a:rPr>
                        <a:t> </a:t>
                      </a:r>
                      <a:r>
                        <a:rPr lang="en-US" sz="2000" dirty="0" smtClean="0">
                          <a:solidFill>
                            <a:schemeClr val="bg1"/>
                          </a:solidFill>
                          <a:latin typeface="Times New Roman"/>
                          <a:ea typeface="Times New Roman"/>
                          <a:cs typeface="Times New Roman"/>
                        </a:rPr>
                        <a:t>questionnaire </a:t>
                      </a:r>
                      <a:endParaRPr lang="en-US" sz="2000" dirty="0">
                        <a:solidFill>
                          <a:schemeClr val="bg1"/>
                        </a:solidFill>
                        <a:latin typeface="Calibri"/>
                        <a:ea typeface="SimSun"/>
                        <a:cs typeface="Times New Roman"/>
                      </a:endParaRPr>
                    </a:p>
                  </a:txBody>
                  <a:tcPr marL="68580" marR="68580" marT="0" marB="0"/>
                </a:tc>
              </a:tr>
              <a:tr h="1169001">
                <a:tc>
                  <a:txBody>
                    <a:bodyPr/>
                    <a:lstStyle/>
                    <a:p>
                      <a:pPr>
                        <a:lnSpc>
                          <a:spcPct val="100000"/>
                        </a:lnSpc>
                        <a:spcAft>
                          <a:spcPts val="215"/>
                        </a:spcAft>
                      </a:pPr>
                      <a:r>
                        <a:rPr lang="en-US" sz="2000" dirty="0" err="1">
                          <a:solidFill>
                            <a:schemeClr val="bg1"/>
                          </a:solidFill>
                          <a:latin typeface="Times New Roman"/>
                          <a:ea typeface="Times New Roman"/>
                          <a:cs typeface="Times New Roman"/>
                        </a:rPr>
                        <a:t>Revison</a:t>
                      </a:r>
                      <a:r>
                        <a:rPr lang="en-US" sz="2000" dirty="0">
                          <a:solidFill>
                            <a:schemeClr val="bg1"/>
                          </a:solidFill>
                          <a:latin typeface="Times New Roman"/>
                          <a:ea typeface="Times New Roman"/>
                          <a:cs typeface="Times New Roman"/>
                        </a:rPr>
                        <a:t> &amp; Exam </a:t>
                      </a:r>
                      <a:r>
                        <a:rPr lang="en-US" sz="2000" dirty="0" smtClean="0">
                          <a:solidFill>
                            <a:schemeClr val="bg1"/>
                          </a:solidFill>
                          <a:latin typeface="Times New Roman"/>
                          <a:ea typeface="Times New Roman"/>
                          <a:cs typeface="Times New Roman"/>
                        </a:rPr>
                        <a:t>Period</a:t>
                      </a:r>
                    </a:p>
                    <a:p>
                      <a:pPr>
                        <a:lnSpc>
                          <a:spcPct val="100000"/>
                        </a:lnSpc>
                        <a:spcAft>
                          <a:spcPts val="215"/>
                        </a:spcAft>
                      </a:pPr>
                      <a:r>
                        <a:rPr lang="en-US" sz="2000" dirty="0" smtClean="0">
                          <a:solidFill>
                            <a:schemeClr val="bg1"/>
                          </a:solidFill>
                          <a:latin typeface="Times New Roman"/>
                          <a:ea typeface="Times New Roman"/>
                          <a:cs typeface="Times New Roman"/>
                        </a:rPr>
                        <a:t>(May </a:t>
                      </a:r>
                      <a:r>
                        <a:rPr lang="en-US" sz="2000" dirty="0">
                          <a:solidFill>
                            <a:schemeClr val="bg1"/>
                          </a:solidFill>
                          <a:latin typeface="Times New Roman"/>
                          <a:ea typeface="Times New Roman"/>
                          <a:cs typeface="Times New Roman"/>
                        </a:rPr>
                        <a:t>2014)</a:t>
                      </a:r>
                      <a:endParaRPr lang="en-US" sz="2000" dirty="0">
                        <a:solidFill>
                          <a:schemeClr val="bg1"/>
                        </a:solidFill>
                        <a:latin typeface="Calibri"/>
                        <a:ea typeface="SimSun"/>
                        <a:cs typeface="Times New Roman"/>
                      </a:endParaRPr>
                    </a:p>
                  </a:txBody>
                  <a:tcPr marL="68580" marR="68580" marT="0" marB="0"/>
                </a:tc>
                <a:tc>
                  <a:txBody>
                    <a:bodyPr/>
                    <a:lstStyle/>
                    <a:p>
                      <a:pPr>
                        <a:lnSpc>
                          <a:spcPct val="100000"/>
                        </a:lnSpc>
                        <a:spcAft>
                          <a:spcPts val="215"/>
                        </a:spcAft>
                      </a:pPr>
                      <a:r>
                        <a:rPr lang="en-US" sz="2000" dirty="0">
                          <a:solidFill>
                            <a:schemeClr val="bg1"/>
                          </a:solidFill>
                          <a:latin typeface="Times New Roman"/>
                          <a:ea typeface="Times New Roman"/>
                          <a:cs typeface="Times New Roman"/>
                        </a:rPr>
                        <a:t>Semi-structured students’ </a:t>
                      </a:r>
                      <a:r>
                        <a:rPr lang="en-US" sz="2000" dirty="0" smtClean="0">
                          <a:solidFill>
                            <a:schemeClr val="bg1"/>
                          </a:solidFill>
                          <a:latin typeface="Times New Roman"/>
                          <a:ea typeface="Times New Roman"/>
                          <a:cs typeface="Times New Roman"/>
                        </a:rPr>
                        <a:t>interviews</a:t>
                      </a:r>
                      <a:endParaRPr lang="en-US" sz="2000" dirty="0">
                        <a:solidFill>
                          <a:schemeClr val="bg1"/>
                        </a:solidFill>
                        <a:latin typeface="Calibri"/>
                        <a:ea typeface="SimSun"/>
                        <a:cs typeface="Times New Roman"/>
                      </a:endParaRPr>
                    </a:p>
                  </a:txBody>
                  <a:tcPr marL="68580" marR="68580" marT="0" marB="0"/>
                </a:tc>
              </a:tr>
              <a:tr h="1169001">
                <a:tc>
                  <a:txBody>
                    <a:bodyPr/>
                    <a:lstStyle/>
                    <a:p>
                      <a:pPr>
                        <a:lnSpc>
                          <a:spcPct val="100000"/>
                        </a:lnSpc>
                        <a:spcAft>
                          <a:spcPts val="215"/>
                        </a:spcAft>
                      </a:pPr>
                      <a:r>
                        <a:rPr lang="en-US" sz="2000" dirty="0">
                          <a:solidFill>
                            <a:schemeClr val="bg1"/>
                          </a:solidFill>
                          <a:latin typeface="Times New Roman"/>
                          <a:ea typeface="Times New Roman"/>
                          <a:cs typeface="Times New Roman"/>
                        </a:rPr>
                        <a:t>Week 12</a:t>
                      </a:r>
                      <a:endParaRPr lang="en-US" sz="2000" dirty="0">
                        <a:solidFill>
                          <a:schemeClr val="bg1"/>
                        </a:solidFill>
                        <a:latin typeface="Calibri"/>
                        <a:ea typeface="SimSun"/>
                        <a:cs typeface="Times New Roman"/>
                      </a:endParaRPr>
                    </a:p>
                  </a:txBody>
                  <a:tcPr marL="68580" marR="68580" marT="0" marB="0"/>
                </a:tc>
                <a:tc>
                  <a:txBody>
                    <a:bodyPr/>
                    <a:lstStyle/>
                    <a:p>
                      <a:pPr>
                        <a:lnSpc>
                          <a:spcPct val="100000"/>
                        </a:lnSpc>
                        <a:spcAft>
                          <a:spcPts val="215"/>
                        </a:spcAft>
                      </a:pPr>
                      <a:r>
                        <a:rPr lang="en-US" sz="2000" dirty="0" smtClean="0">
                          <a:solidFill>
                            <a:schemeClr val="bg1"/>
                          </a:solidFill>
                          <a:latin typeface="Times New Roman"/>
                          <a:ea typeface="Times New Roman"/>
                          <a:cs typeface="Times New Roman"/>
                        </a:rPr>
                        <a:t>Tutors mini-focus </a:t>
                      </a:r>
                      <a:r>
                        <a:rPr lang="en-US" sz="2000" dirty="0">
                          <a:solidFill>
                            <a:schemeClr val="bg1"/>
                          </a:solidFill>
                          <a:latin typeface="Times New Roman"/>
                          <a:ea typeface="Times New Roman"/>
                          <a:cs typeface="Times New Roman"/>
                        </a:rPr>
                        <a:t>groups         </a:t>
                      </a:r>
                      <a:endParaRPr lang="en-US" sz="2000" dirty="0" smtClean="0">
                        <a:solidFill>
                          <a:schemeClr val="bg1"/>
                        </a:solidFill>
                        <a:latin typeface="Times New Roman"/>
                        <a:ea typeface="Times New Roman"/>
                        <a:cs typeface="Times New Roman"/>
                      </a:endParaRPr>
                    </a:p>
                    <a:p>
                      <a:pPr>
                        <a:lnSpc>
                          <a:spcPct val="100000"/>
                        </a:lnSpc>
                        <a:spcAft>
                          <a:spcPts val="215"/>
                        </a:spcAft>
                      </a:pPr>
                      <a:r>
                        <a:rPr lang="en-US" sz="2000" dirty="0" smtClean="0">
                          <a:solidFill>
                            <a:schemeClr val="bg1"/>
                          </a:solidFill>
                          <a:latin typeface="Times New Roman"/>
                          <a:ea typeface="Times New Roman"/>
                          <a:cs typeface="Times New Roman"/>
                        </a:rPr>
                        <a:t> </a:t>
                      </a:r>
                      <a:endParaRPr lang="en-US" sz="2000" dirty="0">
                        <a:solidFill>
                          <a:schemeClr val="bg1"/>
                        </a:solidFill>
                        <a:latin typeface="Calibri"/>
                        <a:ea typeface="SimSun"/>
                        <a:cs typeface="Times New Roman"/>
                      </a:endParaRPr>
                    </a:p>
                  </a:txBody>
                  <a:tcPr marL="68580" marR="68580" marT="0" marB="0"/>
                </a:tc>
              </a:tr>
              <a:tr h="1582138">
                <a:tc>
                  <a:txBody>
                    <a:bodyPr/>
                    <a:lstStyle/>
                    <a:p>
                      <a:pPr>
                        <a:lnSpc>
                          <a:spcPct val="100000"/>
                        </a:lnSpc>
                        <a:spcAft>
                          <a:spcPts val="215"/>
                        </a:spcAft>
                      </a:pPr>
                      <a:r>
                        <a:rPr lang="en-US" sz="2000">
                          <a:solidFill>
                            <a:schemeClr val="bg1"/>
                          </a:solidFill>
                          <a:latin typeface="Times New Roman"/>
                          <a:ea typeface="Times New Roman"/>
                          <a:cs typeface="Times New Roman"/>
                        </a:rPr>
                        <a:t>June 2014</a:t>
                      </a:r>
                      <a:endParaRPr lang="en-US" sz="2000">
                        <a:solidFill>
                          <a:schemeClr val="bg1"/>
                        </a:solidFill>
                        <a:latin typeface="Calibri"/>
                        <a:ea typeface="SimSun"/>
                        <a:cs typeface="Times New Roman"/>
                      </a:endParaRPr>
                    </a:p>
                  </a:txBody>
                  <a:tcPr marL="68580" marR="68580" marT="0" marB="0"/>
                </a:tc>
                <a:tc>
                  <a:txBody>
                    <a:bodyPr/>
                    <a:lstStyle/>
                    <a:p>
                      <a:pPr marL="457200" indent="-457200">
                        <a:lnSpc>
                          <a:spcPct val="100000"/>
                        </a:lnSpc>
                        <a:spcAft>
                          <a:spcPts val="215"/>
                        </a:spcAft>
                        <a:buFont typeface="Arial" pitchFamily="34" charset="0"/>
                        <a:buNone/>
                      </a:pPr>
                      <a:r>
                        <a:rPr lang="en-US" sz="2000" dirty="0" smtClean="0">
                          <a:solidFill>
                            <a:schemeClr val="bg1"/>
                          </a:solidFill>
                          <a:latin typeface="Times New Roman"/>
                          <a:ea typeface="Times New Roman"/>
                          <a:cs typeface="Times New Roman"/>
                        </a:rPr>
                        <a:t>Administrator</a:t>
                      </a:r>
                      <a:r>
                        <a:rPr lang="en-US" sz="2000" baseline="0" dirty="0" smtClean="0">
                          <a:solidFill>
                            <a:schemeClr val="bg1"/>
                          </a:solidFill>
                          <a:latin typeface="Times New Roman"/>
                          <a:ea typeface="Times New Roman"/>
                          <a:cs typeface="Times New Roman"/>
                        </a:rPr>
                        <a:t> </a:t>
                      </a:r>
                      <a:r>
                        <a:rPr lang="en-US" sz="2000" dirty="0" smtClean="0">
                          <a:solidFill>
                            <a:schemeClr val="bg1"/>
                          </a:solidFill>
                          <a:latin typeface="Times New Roman"/>
                          <a:ea typeface="Times New Roman"/>
                          <a:cs typeface="Times New Roman"/>
                        </a:rPr>
                        <a:t>and SAC</a:t>
                      </a:r>
                      <a:r>
                        <a:rPr lang="en-US" sz="2000" baseline="0" dirty="0" smtClean="0">
                          <a:solidFill>
                            <a:schemeClr val="bg1"/>
                          </a:solidFill>
                          <a:latin typeface="Times New Roman"/>
                          <a:ea typeface="Times New Roman"/>
                          <a:cs typeface="Times New Roman"/>
                        </a:rPr>
                        <a:t> coordinator interviews</a:t>
                      </a:r>
                      <a:endParaRPr lang="en-US" sz="2000" dirty="0" smtClean="0">
                        <a:solidFill>
                          <a:schemeClr val="bg1"/>
                        </a:solidFill>
                        <a:latin typeface="Times New Roman"/>
                        <a:ea typeface="Times New Roman"/>
                        <a:cs typeface="Times New Roman"/>
                      </a:endParaRPr>
                    </a:p>
                    <a:p>
                      <a:pPr>
                        <a:lnSpc>
                          <a:spcPct val="100000"/>
                        </a:lnSpc>
                        <a:spcAft>
                          <a:spcPts val="215"/>
                        </a:spcAft>
                        <a:buFont typeface="Arial" pitchFamily="34" charset="0"/>
                        <a:buNone/>
                      </a:pPr>
                      <a:r>
                        <a:rPr lang="en-US" sz="2000" dirty="0" smtClean="0">
                          <a:solidFill>
                            <a:schemeClr val="bg1"/>
                          </a:solidFill>
                          <a:latin typeface="Times New Roman"/>
                          <a:ea typeface="Times New Roman"/>
                          <a:cs typeface="Times New Roman"/>
                        </a:rPr>
                        <a:t>Review Annual</a:t>
                      </a:r>
                      <a:r>
                        <a:rPr lang="en-US" sz="2000" baseline="0" dirty="0" smtClean="0">
                          <a:solidFill>
                            <a:schemeClr val="bg1"/>
                          </a:solidFill>
                          <a:latin typeface="Times New Roman"/>
                          <a:ea typeface="Times New Roman"/>
                          <a:cs typeface="Times New Roman"/>
                        </a:rPr>
                        <a:t> report </a:t>
                      </a:r>
                      <a:endParaRPr lang="en-US" sz="2000" dirty="0" smtClean="0">
                        <a:solidFill>
                          <a:schemeClr val="bg1"/>
                        </a:solidFill>
                        <a:latin typeface="Times New Roman"/>
                        <a:ea typeface="Times New Roman"/>
                        <a:cs typeface="Times New Roman"/>
                      </a:endParaRPr>
                    </a:p>
                  </a:txBody>
                  <a:tcPr marL="68580" marR="68580" marT="0" marB="0"/>
                </a:tc>
              </a:tr>
              <a:tr h="876751">
                <a:tc>
                  <a:txBody>
                    <a:bodyPr/>
                    <a:lstStyle/>
                    <a:p>
                      <a:pPr>
                        <a:lnSpc>
                          <a:spcPct val="100000"/>
                        </a:lnSpc>
                        <a:spcAft>
                          <a:spcPts val="215"/>
                        </a:spcAft>
                      </a:pPr>
                      <a:endParaRPr lang="en-US" sz="2000" dirty="0">
                        <a:solidFill>
                          <a:schemeClr val="bg1"/>
                        </a:solidFill>
                        <a:latin typeface="Calibri"/>
                        <a:ea typeface="SimSun"/>
                        <a:cs typeface="Times New Roman"/>
                      </a:endParaRPr>
                    </a:p>
                  </a:txBody>
                  <a:tcPr marL="68580" marR="68580" marT="0" marB="0"/>
                </a:tc>
                <a:tc>
                  <a:txBody>
                    <a:bodyPr/>
                    <a:lstStyle/>
                    <a:p>
                      <a:pPr>
                        <a:lnSpc>
                          <a:spcPct val="100000"/>
                        </a:lnSpc>
                        <a:spcAft>
                          <a:spcPts val="215"/>
                        </a:spcAft>
                        <a:buFont typeface="Arial" pitchFamily="34" charset="0"/>
                        <a:buNone/>
                      </a:pPr>
                      <a:r>
                        <a:rPr lang="en-US" sz="2000" dirty="0" smtClean="0">
                          <a:solidFill>
                            <a:schemeClr val="bg1"/>
                          </a:solidFill>
                          <a:latin typeface="Times New Roman"/>
                          <a:ea typeface="Times New Roman"/>
                          <a:cs typeface="Times New Roman"/>
                        </a:rPr>
                        <a:t>Follow up questions (if any) </a:t>
                      </a:r>
                    </a:p>
                    <a:p>
                      <a:pPr>
                        <a:lnSpc>
                          <a:spcPct val="100000"/>
                        </a:lnSpc>
                        <a:spcAft>
                          <a:spcPts val="215"/>
                        </a:spcAft>
                        <a:buFont typeface="Arial" pitchFamily="34" charset="0"/>
                        <a:buNone/>
                      </a:pPr>
                      <a:r>
                        <a:rPr lang="en-US" sz="2000" dirty="0" smtClean="0">
                          <a:solidFill>
                            <a:schemeClr val="bg1"/>
                          </a:solidFill>
                          <a:latin typeface="Times New Roman"/>
                          <a:ea typeface="Times New Roman"/>
                          <a:cs typeface="Times New Roman"/>
                        </a:rPr>
                        <a:t>data analysis, member check</a:t>
                      </a:r>
                      <a:endParaRPr lang="en-US" sz="2000" dirty="0">
                        <a:solidFill>
                          <a:schemeClr val="bg1"/>
                        </a:solidFill>
                        <a:latin typeface="Calibri"/>
                        <a:ea typeface="SimSun"/>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38314914"/>
              </p:ext>
            </p:extLst>
          </p:nvPr>
        </p:nvGraphicFramePr>
        <p:xfrm>
          <a:off x="1447800" y="533400"/>
          <a:ext cx="68580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9092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dirty="0" smtClean="0"/>
              <a:t>Data collection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7877635"/>
              </p:ext>
            </p:extLst>
          </p:nvPr>
        </p:nvGraphicFramePr>
        <p:xfrm>
          <a:off x="609600" y="1066800"/>
          <a:ext cx="8305800" cy="5115704"/>
        </p:xfrm>
        <a:graphic>
          <a:graphicData uri="http://schemas.openxmlformats.org/drawingml/2006/table">
            <a:tbl>
              <a:tblPr firstRow="1" firstCol="1" bandRow="1">
                <a:tableStyleId>{5940675A-B579-460E-94D1-54222C63F5DA}</a:tableStyleId>
              </a:tblPr>
              <a:tblGrid>
                <a:gridCol w="3486494"/>
                <a:gridCol w="1772793"/>
                <a:gridCol w="3046513"/>
              </a:tblGrid>
              <a:tr h="585810">
                <a:tc>
                  <a:txBody>
                    <a:bodyPr/>
                    <a:lstStyle/>
                    <a:p>
                      <a:pPr marL="0" marR="0" algn="l">
                        <a:lnSpc>
                          <a:spcPct val="115000"/>
                        </a:lnSpc>
                        <a:spcBef>
                          <a:spcPts val="0"/>
                        </a:spcBef>
                        <a:spcAft>
                          <a:spcPts val="0"/>
                        </a:spcAft>
                      </a:pPr>
                      <a:r>
                        <a:rPr lang="en-GB" sz="1600" b="1" kern="100" dirty="0">
                          <a:effectLst/>
                        </a:rPr>
                        <a:t>Research Instruments</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GB" sz="1600" b="1" kern="100" dirty="0">
                          <a:effectLst/>
                        </a:rPr>
                        <a:t>No. of </a:t>
                      </a:r>
                      <a:r>
                        <a:rPr lang="en-GB" sz="1600" b="1" kern="100" dirty="0" smtClean="0">
                          <a:effectLst/>
                        </a:rPr>
                        <a:t>Participants</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GB" sz="1600" b="1" kern="100" dirty="0">
                          <a:effectLst/>
                        </a:rPr>
                        <a:t>Type of Data</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978840">
                <a:tc>
                  <a:txBody>
                    <a:bodyPr/>
                    <a:lstStyle/>
                    <a:p>
                      <a:pPr marL="0" marR="0" algn="l">
                        <a:lnSpc>
                          <a:spcPct val="115000"/>
                        </a:lnSpc>
                        <a:spcBef>
                          <a:spcPts val="0"/>
                        </a:spcBef>
                        <a:spcAft>
                          <a:spcPts val="0"/>
                        </a:spcAft>
                      </a:pPr>
                      <a:r>
                        <a:rPr lang="en-GB" sz="1600" b="1" kern="100" dirty="0">
                          <a:effectLst/>
                        </a:rPr>
                        <a:t>Student questionnaires </a:t>
                      </a:r>
                      <a:r>
                        <a:rPr lang="en-GB" sz="1600" b="1" kern="100" dirty="0" smtClean="0">
                          <a:effectLst/>
                        </a:rPr>
                        <a:t>sent</a:t>
                      </a:r>
                      <a:r>
                        <a:rPr lang="en-GB" sz="1600" b="1" kern="100" baseline="0" dirty="0" smtClean="0">
                          <a:effectLst/>
                        </a:rPr>
                        <a:t> to 1230 SAC users last week of Semester 2 2013-4 (End Apr. 2014)</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just">
                        <a:lnSpc>
                          <a:spcPct val="115000"/>
                        </a:lnSpc>
                        <a:spcBef>
                          <a:spcPts val="0"/>
                        </a:spcBef>
                        <a:spcAft>
                          <a:spcPts val="0"/>
                        </a:spcAft>
                      </a:pPr>
                      <a:r>
                        <a:rPr lang="en-GB" sz="1600" b="1" kern="100" dirty="0" smtClean="0">
                          <a:effectLst/>
                        </a:rPr>
                        <a:t>65 </a:t>
                      </a:r>
                      <a:r>
                        <a:rPr lang="en-GB" sz="1600" b="1" kern="100" dirty="0">
                          <a:effectLst/>
                        </a:rPr>
                        <a:t>students</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GB" sz="1600" b="1" kern="100" dirty="0" smtClean="0">
                          <a:effectLst/>
                        </a:rPr>
                        <a:t>21 Questions</a:t>
                      </a:r>
                    </a:p>
                    <a:p>
                      <a:pPr marL="0" marR="0">
                        <a:lnSpc>
                          <a:spcPct val="115000"/>
                        </a:lnSpc>
                        <a:spcBef>
                          <a:spcPts val="0"/>
                        </a:spcBef>
                        <a:spcAft>
                          <a:spcPts val="0"/>
                        </a:spcAft>
                      </a:pPr>
                      <a:r>
                        <a:rPr lang="en-GB" sz="1600" b="1" kern="100" dirty="0" smtClean="0">
                          <a:effectLst/>
                        </a:rPr>
                        <a:t>Quantitative</a:t>
                      </a:r>
                      <a:r>
                        <a:rPr lang="en-GB" sz="1600" b="1" kern="100" dirty="0">
                          <a:effectLst/>
                        </a:rPr>
                        <a:t>: Likert scale items</a:t>
                      </a:r>
                      <a:endParaRPr lang="en-US" sz="1600" b="1" dirty="0">
                        <a:effectLst/>
                      </a:endParaRPr>
                    </a:p>
                    <a:p>
                      <a:pPr marL="0" marR="0">
                        <a:lnSpc>
                          <a:spcPct val="115000"/>
                        </a:lnSpc>
                        <a:spcBef>
                          <a:spcPts val="0"/>
                        </a:spcBef>
                        <a:spcAft>
                          <a:spcPts val="0"/>
                        </a:spcAft>
                      </a:pPr>
                      <a:r>
                        <a:rPr lang="en-GB" sz="1600" b="1" kern="100" dirty="0">
                          <a:effectLst/>
                        </a:rPr>
                        <a:t>Qualitative: Open-ended </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978840">
                <a:tc>
                  <a:txBody>
                    <a:bodyPr/>
                    <a:lstStyle/>
                    <a:p>
                      <a:pPr marL="0" marR="0" algn="l">
                        <a:lnSpc>
                          <a:spcPct val="115000"/>
                        </a:lnSpc>
                        <a:spcBef>
                          <a:spcPts val="0"/>
                        </a:spcBef>
                        <a:spcAft>
                          <a:spcPts val="0"/>
                        </a:spcAft>
                      </a:pPr>
                      <a:r>
                        <a:rPr lang="en-GB" sz="1600" b="1" kern="100" dirty="0" smtClean="0">
                          <a:effectLst/>
                        </a:rPr>
                        <a:t>Semi-structured</a:t>
                      </a:r>
                      <a:r>
                        <a:rPr lang="en-GB" sz="1600" b="1" kern="100" baseline="0" dirty="0" smtClean="0">
                          <a:effectLst/>
                        </a:rPr>
                        <a:t> </a:t>
                      </a:r>
                      <a:r>
                        <a:rPr lang="en-GB" sz="1600" b="1" kern="100" dirty="0" smtClean="0">
                          <a:effectLst/>
                        </a:rPr>
                        <a:t>interviews </a:t>
                      </a:r>
                    </a:p>
                    <a:p>
                      <a:pPr marL="0" marR="0" algn="l">
                        <a:lnSpc>
                          <a:spcPct val="115000"/>
                        </a:lnSpc>
                        <a:spcBef>
                          <a:spcPts val="0"/>
                        </a:spcBef>
                        <a:spcAft>
                          <a:spcPts val="0"/>
                        </a:spcAft>
                      </a:pPr>
                      <a:r>
                        <a:rPr lang="en-GB" sz="1600" b="1" kern="100" dirty="0" smtClean="0">
                          <a:effectLst/>
                        </a:rPr>
                        <a:t>Volunteer</a:t>
                      </a:r>
                      <a:r>
                        <a:rPr lang="en-GB" sz="1600" b="1" kern="100" baseline="0" dirty="0" smtClean="0">
                          <a:effectLst/>
                        </a:rPr>
                        <a:t> (during exam / revision period May 2014</a:t>
                      </a:r>
                      <a:endParaRPr lang="en-US" sz="1600" b="1" dirty="0">
                        <a:effectLst/>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just">
                        <a:lnSpc>
                          <a:spcPct val="115000"/>
                        </a:lnSpc>
                        <a:spcBef>
                          <a:spcPts val="0"/>
                        </a:spcBef>
                        <a:spcAft>
                          <a:spcPts val="0"/>
                        </a:spcAft>
                      </a:pPr>
                      <a:r>
                        <a:rPr lang="en-GB" sz="1600" b="1" kern="100" dirty="0" smtClean="0">
                          <a:effectLst/>
                        </a:rPr>
                        <a:t>15 </a:t>
                      </a:r>
                      <a:r>
                        <a:rPr lang="en-GB" sz="1600" b="1" kern="100" dirty="0">
                          <a:effectLst/>
                        </a:rPr>
                        <a:t>students</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GB" sz="1600" b="1" kern="100" dirty="0">
                          <a:effectLst/>
                        </a:rPr>
                        <a:t>Qualitative</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733110">
                <a:tc>
                  <a:txBody>
                    <a:bodyPr/>
                    <a:lstStyle/>
                    <a:p>
                      <a:pPr marL="0" marR="0" algn="l">
                        <a:lnSpc>
                          <a:spcPct val="115000"/>
                        </a:lnSpc>
                        <a:spcBef>
                          <a:spcPts val="0"/>
                        </a:spcBef>
                        <a:spcAft>
                          <a:spcPts val="0"/>
                        </a:spcAft>
                      </a:pPr>
                      <a:r>
                        <a:rPr lang="en-US" sz="1600" b="1" dirty="0" smtClean="0">
                          <a:effectLst/>
                          <a:latin typeface="Calibri"/>
                          <a:ea typeface="PMingLiU"/>
                          <a:cs typeface="Times New Roman"/>
                        </a:rPr>
                        <a:t>Tutors</a:t>
                      </a:r>
                      <a:r>
                        <a:rPr lang="en-US" sz="1600" b="1" baseline="0" dirty="0" smtClean="0">
                          <a:effectLst/>
                          <a:latin typeface="Calibri"/>
                          <a:ea typeface="PMingLiU"/>
                          <a:cs typeface="Times New Roman"/>
                        </a:rPr>
                        <a:t> Focus Group   (End Apr.2014)</a:t>
                      </a:r>
                    </a:p>
                    <a:p>
                      <a:pPr marL="0" marR="0" algn="l">
                        <a:lnSpc>
                          <a:spcPct val="115000"/>
                        </a:lnSpc>
                        <a:spcBef>
                          <a:spcPts val="0"/>
                        </a:spcBef>
                        <a:spcAft>
                          <a:spcPts val="0"/>
                        </a:spcAft>
                      </a:pPr>
                      <a:r>
                        <a:rPr lang="en-US" sz="1600" b="1" baseline="0" dirty="0" smtClean="0">
                          <a:effectLst/>
                          <a:latin typeface="Calibri"/>
                          <a:ea typeface="PMingLiU"/>
                          <a:cs typeface="Times New Roman"/>
                        </a:rPr>
                        <a:t>End of Semester (emailed 11 Tutors)</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just">
                        <a:lnSpc>
                          <a:spcPct val="115000"/>
                        </a:lnSpc>
                        <a:spcBef>
                          <a:spcPts val="0"/>
                        </a:spcBef>
                        <a:spcAft>
                          <a:spcPts val="0"/>
                        </a:spcAft>
                      </a:pPr>
                      <a:r>
                        <a:rPr lang="en-US" sz="1600" b="1" dirty="0" smtClean="0">
                          <a:effectLst/>
                          <a:latin typeface="Calibri"/>
                          <a:ea typeface="PMingLiU"/>
                          <a:cs typeface="Times New Roman"/>
                        </a:rPr>
                        <a:t>7 Tutors </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GB" sz="1600" b="1" kern="100" dirty="0">
                          <a:effectLst/>
                        </a:rPr>
                        <a:t>Qualitative</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616544">
                <a:tc>
                  <a:txBody>
                    <a:bodyPr/>
                    <a:lstStyle/>
                    <a:p>
                      <a:pPr marL="0" marR="0" algn="l">
                        <a:lnSpc>
                          <a:spcPct val="115000"/>
                        </a:lnSpc>
                        <a:spcBef>
                          <a:spcPts val="0"/>
                        </a:spcBef>
                        <a:spcAft>
                          <a:spcPts val="0"/>
                        </a:spcAft>
                      </a:pPr>
                      <a:r>
                        <a:rPr lang="en-US" sz="1600" b="1" dirty="0" smtClean="0">
                          <a:effectLst/>
                          <a:latin typeface="Calibri"/>
                          <a:ea typeface="PMingLiU"/>
                          <a:cs typeface="Times New Roman"/>
                        </a:rPr>
                        <a:t>Interview Associate Director</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just">
                        <a:lnSpc>
                          <a:spcPct val="115000"/>
                        </a:lnSpc>
                        <a:spcBef>
                          <a:spcPts val="0"/>
                        </a:spcBef>
                        <a:spcAft>
                          <a:spcPts val="0"/>
                        </a:spcAft>
                      </a:pP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US" sz="1600" b="1" dirty="0" smtClean="0">
                          <a:solidFill>
                            <a:schemeClr val="tx1"/>
                          </a:solidFill>
                          <a:effectLst/>
                          <a:latin typeface="Calibri"/>
                          <a:ea typeface="PMingLiU"/>
                          <a:cs typeface="Times New Roman"/>
                        </a:rPr>
                        <a:t>Qualitative</a:t>
                      </a:r>
                      <a:endParaRPr lang="en-US" sz="1600" b="1" dirty="0">
                        <a:solidFill>
                          <a:schemeClr val="tx1"/>
                        </a:solidFill>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636750">
                <a:tc>
                  <a:txBody>
                    <a:bodyPr/>
                    <a:lstStyle/>
                    <a:p>
                      <a:pPr marL="0" marR="0" algn="l">
                        <a:lnSpc>
                          <a:spcPct val="115000"/>
                        </a:lnSpc>
                        <a:spcBef>
                          <a:spcPts val="0"/>
                        </a:spcBef>
                        <a:spcAft>
                          <a:spcPts val="0"/>
                        </a:spcAft>
                      </a:pPr>
                      <a:r>
                        <a:rPr lang="en-US" sz="1600" b="1" dirty="0" smtClean="0">
                          <a:effectLst/>
                          <a:latin typeface="Calibri"/>
                          <a:ea typeface="PMingLiU"/>
                          <a:cs typeface="Times New Roman"/>
                        </a:rPr>
                        <a:t>Interview SAC coordinator</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just">
                        <a:lnSpc>
                          <a:spcPct val="115000"/>
                        </a:lnSpc>
                        <a:spcBef>
                          <a:spcPts val="0"/>
                        </a:spcBef>
                        <a:spcAft>
                          <a:spcPts val="0"/>
                        </a:spcAft>
                      </a:pP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US" sz="1600" b="1" dirty="0" smtClean="0">
                          <a:effectLst/>
                          <a:latin typeface="Calibri"/>
                          <a:ea typeface="PMingLiU"/>
                          <a:cs typeface="Times New Roman"/>
                        </a:rPr>
                        <a:t>Qualitative</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585810">
                <a:tc>
                  <a:txBody>
                    <a:bodyPr/>
                    <a:lstStyle/>
                    <a:p>
                      <a:pPr marL="0" marR="0" algn="l">
                        <a:lnSpc>
                          <a:spcPct val="115000"/>
                        </a:lnSpc>
                        <a:spcBef>
                          <a:spcPts val="0"/>
                        </a:spcBef>
                        <a:spcAft>
                          <a:spcPts val="0"/>
                        </a:spcAft>
                      </a:pPr>
                      <a:r>
                        <a:rPr lang="en-US" sz="1600" b="1" dirty="0" smtClean="0">
                          <a:effectLst/>
                          <a:latin typeface="Calibri"/>
                          <a:ea typeface="PMingLiU"/>
                          <a:cs typeface="Times New Roman"/>
                        </a:rPr>
                        <a:t>SAC Annual Report (2012-3 &amp; 2013-4)</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just">
                        <a:lnSpc>
                          <a:spcPct val="115000"/>
                        </a:lnSpc>
                        <a:spcBef>
                          <a:spcPts val="0"/>
                        </a:spcBef>
                        <a:spcAft>
                          <a:spcPts val="0"/>
                        </a:spcAft>
                      </a:pPr>
                      <a:r>
                        <a:rPr lang="en-US" sz="1600" b="1" dirty="0" smtClean="0">
                          <a:effectLst/>
                          <a:latin typeface="Calibri"/>
                          <a:ea typeface="PMingLiU"/>
                          <a:cs typeface="Times New Roman"/>
                        </a:rPr>
                        <a:t> 2</a:t>
                      </a:r>
                      <a:r>
                        <a:rPr lang="en-US" sz="1600" b="1" baseline="0" dirty="0" smtClean="0">
                          <a:effectLst/>
                          <a:latin typeface="Calibri"/>
                          <a:ea typeface="PMingLiU"/>
                          <a:cs typeface="Times New Roman"/>
                        </a:rPr>
                        <a:t> years</a:t>
                      </a: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nSpc>
                          <a:spcPct val="115000"/>
                        </a:lnSpc>
                        <a:spcBef>
                          <a:spcPts val="0"/>
                        </a:spcBef>
                        <a:spcAft>
                          <a:spcPts val="0"/>
                        </a:spcAft>
                      </a:pPr>
                      <a:r>
                        <a:rPr lang="en-US" sz="1600" b="1" dirty="0" smtClean="0">
                          <a:effectLst/>
                          <a:latin typeface="Calibri"/>
                          <a:ea typeface="PMingLiU"/>
                          <a:cs typeface="Times New Roman"/>
                        </a:rPr>
                        <a:t>Documentation</a:t>
                      </a:r>
                    </a:p>
                    <a:p>
                      <a:pPr marL="0" marR="0">
                        <a:lnSpc>
                          <a:spcPct val="115000"/>
                        </a:lnSpc>
                        <a:spcBef>
                          <a:spcPts val="0"/>
                        </a:spcBef>
                        <a:spcAft>
                          <a:spcPts val="0"/>
                        </a:spcAft>
                      </a:pPr>
                      <a:endParaRPr lang="en-US" sz="1600" b="1" dirty="0">
                        <a:effectLst/>
                        <a:latin typeface="Calibri"/>
                        <a:ea typeface="PMingLiU"/>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4" name="Slide Number Placeholder 3"/>
          <p:cNvSpPr>
            <a:spLocks noGrp="1"/>
          </p:cNvSpPr>
          <p:nvPr>
            <p:ph type="sldNum" sz="quarter" idx="12"/>
          </p:nvPr>
        </p:nvSpPr>
        <p:spPr>
          <a:xfrm>
            <a:off x="6705600" y="6248400"/>
            <a:ext cx="2133600" cy="476250"/>
          </a:xfrm>
        </p:spPr>
        <p:txBody>
          <a:bodyPr/>
          <a:lstStyle/>
          <a:p>
            <a:fld id="{04EC107E-B845-4B00-AA4E-9D3889039BDF}" type="slidenum">
              <a:rPr lang="en-US" smtClean="0"/>
              <a:pPr/>
              <a:t>20</a:t>
            </a:fld>
            <a:endParaRPr lang="en-US" dirty="0"/>
          </a:p>
        </p:txBody>
      </p:sp>
    </p:spTree>
    <p:extLst>
      <p:ext uri="{BB962C8B-B14F-4D97-AF65-F5344CB8AC3E}">
        <p14:creationId xmlns:p14="http://schemas.microsoft.com/office/powerpoint/2010/main" val="3835915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EdD\DRAL&amp;ILA2014\Chart_Q1_140610.png"/>
          <p:cNvPicPr>
            <a:picLocks noGrp="1" noChangeAspect="1" noChangeArrowheads="1"/>
          </p:cNvPicPr>
          <p:nvPr>
            <p:ph idx="1"/>
          </p:nvPr>
        </p:nvPicPr>
        <p:blipFill>
          <a:blip r:embed="rId3" cstate="print"/>
          <a:srcRect/>
          <a:stretch>
            <a:fillRect/>
          </a:stretch>
        </p:blipFill>
        <p:spPr bwMode="auto">
          <a:xfrm>
            <a:off x="1295400" y="392586"/>
            <a:ext cx="6019800" cy="631616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dD\DRAL&amp;ILA2014\Chart_Q2_140610.png"/>
          <p:cNvPicPr>
            <a:picLocks noGrp="1" noChangeAspect="1" noChangeArrowheads="1"/>
          </p:cNvPicPr>
          <p:nvPr>
            <p:ph idx="1"/>
          </p:nvPr>
        </p:nvPicPr>
        <p:blipFill>
          <a:blip r:embed="rId3" cstate="print"/>
          <a:srcRect/>
          <a:stretch>
            <a:fillRect/>
          </a:stretch>
        </p:blipFill>
        <p:spPr bwMode="auto">
          <a:xfrm>
            <a:off x="685799" y="1066800"/>
            <a:ext cx="8224045" cy="5060950"/>
          </a:xfrm>
          <a:prstGeom prst="rect">
            <a:avLst/>
          </a:prstGeom>
          <a:noFill/>
        </p:spPr>
      </p:pic>
      <p:sp>
        <p:nvSpPr>
          <p:cNvPr id="3" name="TextBox 2"/>
          <p:cNvSpPr txBox="1"/>
          <p:nvPr/>
        </p:nvSpPr>
        <p:spPr>
          <a:xfrm>
            <a:off x="6248400" y="2667001"/>
            <a:ext cx="990600" cy="646331"/>
          </a:xfrm>
          <a:prstGeom prst="rect">
            <a:avLst/>
          </a:prstGeom>
          <a:noFill/>
        </p:spPr>
        <p:txBody>
          <a:bodyPr wrap="square" rtlCol="0">
            <a:spAutoFit/>
          </a:bodyPr>
          <a:lstStyle/>
          <a:p>
            <a:r>
              <a:rPr lang="en-US" dirty="0" smtClean="0">
                <a:solidFill>
                  <a:schemeClr val="bg1"/>
                </a:solidFill>
              </a:rPr>
              <a:t>58.40% (38)</a:t>
            </a:r>
            <a:endParaRPr lang="en-US" dirty="0">
              <a:solidFill>
                <a:schemeClr val="bg1"/>
              </a:solidFill>
            </a:endParaRPr>
          </a:p>
        </p:txBody>
      </p:sp>
      <p:sp>
        <p:nvSpPr>
          <p:cNvPr id="4" name="TextBox 3"/>
          <p:cNvSpPr txBox="1"/>
          <p:nvPr/>
        </p:nvSpPr>
        <p:spPr>
          <a:xfrm>
            <a:off x="4800600" y="3581400"/>
            <a:ext cx="914400" cy="646331"/>
          </a:xfrm>
          <a:prstGeom prst="rect">
            <a:avLst/>
          </a:prstGeom>
          <a:noFill/>
        </p:spPr>
        <p:txBody>
          <a:bodyPr wrap="square" rtlCol="0">
            <a:spAutoFit/>
          </a:bodyPr>
          <a:lstStyle/>
          <a:p>
            <a:r>
              <a:rPr lang="en-US" dirty="0" smtClean="0">
                <a:solidFill>
                  <a:schemeClr val="bg1"/>
                </a:solidFill>
              </a:rPr>
              <a:t>32.31%</a:t>
            </a:r>
          </a:p>
          <a:p>
            <a:r>
              <a:rPr lang="en-US" dirty="0" smtClean="0">
                <a:solidFill>
                  <a:schemeClr val="bg1"/>
                </a:solidFill>
              </a:rPr>
              <a:t>(21)</a:t>
            </a:r>
            <a:endParaRPr lang="en-US" dirty="0">
              <a:solidFill>
                <a:schemeClr val="bg1"/>
              </a:solidFill>
            </a:endParaRPr>
          </a:p>
        </p:txBody>
      </p:sp>
      <p:sp>
        <p:nvSpPr>
          <p:cNvPr id="5" name="TextBox 4"/>
          <p:cNvSpPr txBox="1"/>
          <p:nvPr/>
        </p:nvSpPr>
        <p:spPr>
          <a:xfrm>
            <a:off x="3429000" y="4572001"/>
            <a:ext cx="838200" cy="646331"/>
          </a:xfrm>
          <a:prstGeom prst="rect">
            <a:avLst/>
          </a:prstGeom>
          <a:noFill/>
        </p:spPr>
        <p:txBody>
          <a:bodyPr wrap="square" rtlCol="0">
            <a:spAutoFit/>
          </a:bodyPr>
          <a:lstStyle/>
          <a:p>
            <a:r>
              <a:rPr lang="en-US" dirty="0" smtClean="0">
                <a:solidFill>
                  <a:schemeClr val="bg1"/>
                </a:solidFill>
              </a:rPr>
              <a:t>9.23%</a:t>
            </a:r>
          </a:p>
          <a:p>
            <a:r>
              <a:rPr lang="en-US" dirty="0" smtClean="0">
                <a:solidFill>
                  <a:schemeClr val="bg1"/>
                </a:solidFill>
              </a:rPr>
              <a:t>(6)</a:t>
            </a:r>
            <a:endParaRPr lang="en-US"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p:cNvSpPr>
          <p:nvPr>
            <p:ph type="title"/>
          </p:nvPr>
        </p:nvSpPr>
        <p:spPr>
          <a:xfrm>
            <a:off x="381000" y="228600"/>
            <a:ext cx="8305800" cy="706437"/>
          </a:xfrm>
        </p:spPr>
        <p:txBody>
          <a:bodyPr/>
          <a:lstStyle>
            <a:extLst/>
          </a:lstStyle>
          <a:p>
            <a:pPr algn="ctr"/>
            <a:r>
              <a:rPr lang="en-US" sz="2800" dirty="0" smtClean="0">
                <a:effectLst/>
              </a:rPr>
              <a:t/>
            </a:r>
            <a:br>
              <a:rPr lang="en-US" sz="2800" dirty="0" smtClean="0">
                <a:effectLst/>
              </a:rPr>
            </a:br>
            <a:r>
              <a:rPr lang="en-US" sz="2800" dirty="0" smtClean="0">
                <a:effectLst/>
              </a:rPr>
              <a:t>Tutors Focus Group </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167281380"/>
              </p:ext>
            </p:extLst>
          </p:nvPr>
        </p:nvGraphicFramePr>
        <p:xfrm>
          <a:off x="838200" y="1447800"/>
          <a:ext cx="7696199" cy="4572002"/>
        </p:xfrm>
        <a:graphic>
          <a:graphicData uri="http://schemas.openxmlformats.org/drawingml/2006/table">
            <a:tbl>
              <a:tblPr firstRow="1" firstCol="1" bandRow="1">
                <a:tableStyleId>{5C22544A-7EE6-4342-B048-85BDC9FD1C3A}</a:tableStyleId>
              </a:tblPr>
              <a:tblGrid>
                <a:gridCol w="1477637"/>
                <a:gridCol w="1601675"/>
                <a:gridCol w="1650791"/>
                <a:gridCol w="1622487"/>
                <a:gridCol w="1343609"/>
              </a:tblGrid>
              <a:tr h="736298">
                <a:tc>
                  <a:txBody>
                    <a:bodyPr/>
                    <a:lstStyle/>
                    <a:p>
                      <a:pPr marL="0" marR="0" algn="ctr">
                        <a:lnSpc>
                          <a:spcPct val="115000"/>
                        </a:lnSpc>
                        <a:spcBef>
                          <a:spcPts val="0"/>
                        </a:spcBef>
                        <a:spcAft>
                          <a:spcPts val="0"/>
                        </a:spcAft>
                      </a:pPr>
                      <a:r>
                        <a:rPr lang="en-US" sz="2000" dirty="0">
                          <a:solidFill>
                            <a:schemeClr val="tx1"/>
                          </a:solidFill>
                          <a:effectLst/>
                        </a:rPr>
                        <a:t>Tutor</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solidFill>
                            <a:schemeClr val="tx1"/>
                          </a:solidFill>
                          <a:effectLst/>
                        </a:rPr>
                        <a:t>Discussion Group</a:t>
                      </a:r>
                      <a:endParaRPr lang="en-US" sz="200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solidFill>
                            <a:schemeClr val="tx1"/>
                          </a:solidFill>
                          <a:effectLst/>
                        </a:rPr>
                        <a:t>One-to-one consultation</a:t>
                      </a:r>
                      <a:endParaRPr lang="en-US" sz="200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solidFill>
                            <a:schemeClr val="tx1"/>
                          </a:solidFill>
                          <a:effectLst/>
                        </a:rPr>
                        <a:t>Workshops</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a:solidFill>
                            <a:schemeClr val="tx1"/>
                          </a:solidFill>
                          <a:effectLst/>
                        </a:rPr>
                        <a:t>Writing Support</a:t>
                      </a:r>
                      <a:endParaRPr lang="en-US" sz="2000">
                        <a:solidFill>
                          <a:schemeClr val="tx1"/>
                        </a:solidFill>
                        <a:effectLst/>
                        <a:latin typeface="Calibri"/>
                        <a:ea typeface="Calibri"/>
                        <a:cs typeface="Times New Roman"/>
                      </a:endParaRPr>
                    </a:p>
                  </a:txBody>
                  <a:tcPr marL="68580" marR="68580" marT="0" marB="0"/>
                </a:tc>
              </a:tr>
              <a:tr h="639284">
                <a:tc>
                  <a:txBody>
                    <a:bodyPr/>
                    <a:lstStyle/>
                    <a:p>
                      <a:pPr marL="0" marR="0" algn="ctr">
                        <a:lnSpc>
                          <a:spcPct val="115000"/>
                        </a:lnSpc>
                        <a:spcBef>
                          <a:spcPts val="0"/>
                        </a:spcBef>
                        <a:spcAft>
                          <a:spcPts val="0"/>
                        </a:spcAft>
                      </a:pPr>
                      <a:r>
                        <a:rPr lang="en-US" sz="2000" dirty="0">
                          <a:solidFill>
                            <a:schemeClr val="tx1"/>
                          </a:solidFill>
                          <a:effectLst/>
                        </a:rPr>
                        <a:t>T1</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 1 &amp; 2</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 1 &amp; 2</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X</a:t>
                      </a:r>
                      <a:endParaRPr lang="en-US" sz="2000" dirty="0">
                        <a:solidFill>
                          <a:schemeClr val="tx1"/>
                        </a:solidFill>
                        <a:effectLst/>
                        <a:latin typeface="Calibri"/>
                        <a:ea typeface="Calibri"/>
                        <a:cs typeface="Times New Roman"/>
                      </a:endParaRPr>
                    </a:p>
                  </a:txBody>
                  <a:tcPr marL="68580" marR="68580" marT="0" marB="0"/>
                </a:tc>
              </a:tr>
              <a:tr h="639284">
                <a:tc>
                  <a:txBody>
                    <a:bodyPr/>
                    <a:lstStyle/>
                    <a:p>
                      <a:pPr marL="0" marR="0" algn="ctr">
                        <a:lnSpc>
                          <a:spcPct val="115000"/>
                        </a:lnSpc>
                        <a:spcBef>
                          <a:spcPts val="0"/>
                        </a:spcBef>
                        <a:spcAft>
                          <a:spcPts val="0"/>
                        </a:spcAft>
                      </a:pPr>
                      <a:r>
                        <a:rPr lang="en-US" sz="2000" dirty="0">
                          <a:solidFill>
                            <a:schemeClr val="tx1"/>
                          </a:solidFill>
                          <a:effectLst/>
                        </a:rPr>
                        <a:t>T2</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X</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 1</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r>
              <a:tr h="639284">
                <a:tc>
                  <a:txBody>
                    <a:bodyPr/>
                    <a:lstStyle/>
                    <a:p>
                      <a:pPr marL="0" marR="0" algn="ctr">
                        <a:lnSpc>
                          <a:spcPct val="115000"/>
                        </a:lnSpc>
                        <a:spcBef>
                          <a:spcPts val="0"/>
                        </a:spcBef>
                        <a:spcAft>
                          <a:spcPts val="0"/>
                        </a:spcAft>
                      </a:pPr>
                      <a:r>
                        <a:rPr lang="en-US" sz="2000" dirty="0">
                          <a:solidFill>
                            <a:schemeClr val="tx1"/>
                          </a:solidFill>
                          <a:effectLst/>
                        </a:rPr>
                        <a:t>T3</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X</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 1 &amp; 2</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r>
              <a:tr h="639284">
                <a:tc>
                  <a:txBody>
                    <a:bodyPr/>
                    <a:lstStyle/>
                    <a:p>
                      <a:pPr marL="0" marR="0" algn="ctr">
                        <a:lnSpc>
                          <a:spcPct val="115000"/>
                        </a:lnSpc>
                        <a:spcBef>
                          <a:spcPts val="0"/>
                        </a:spcBef>
                        <a:spcAft>
                          <a:spcPts val="0"/>
                        </a:spcAft>
                      </a:pPr>
                      <a:r>
                        <a:rPr lang="en-US" sz="2000" dirty="0">
                          <a:solidFill>
                            <a:schemeClr val="tx1"/>
                          </a:solidFill>
                          <a:effectLst/>
                        </a:rPr>
                        <a:t>T4</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err="1">
                          <a:solidFill>
                            <a:schemeClr val="tx1"/>
                          </a:solidFill>
                          <a:effectLst/>
                        </a:rPr>
                        <a:t>Sem</a:t>
                      </a:r>
                      <a:r>
                        <a:rPr lang="en-US" sz="2000" dirty="0">
                          <a:solidFill>
                            <a:schemeClr val="tx1"/>
                          </a:solidFill>
                          <a:effectLst/>
                        </a:rPr>
                        <a:t> 1</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 1</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r>
              <a:tr h="639284">
                <a:tc>
                  <a:txBody>
                    <a:bodyPr/>
                    <a:lstStyle/>
                    <a:p>
                      <a:pPr marL="0" marR="0" algn="ctr">
                        <a:lnSpc>
                          <a:spcPct val="115000"/>
                        </a:lnSpc>
                        <a:spcBef>
                          <a:spcPts val="0"/>
                        </a:spcBef>
                        <a:spcAft>
                          <a:spcPts val="0"/>
                        </a:spcAft>
                      </a:pPr>
                      <a:r>
                        <a:rPr lang="en-US" sz="2000" dirty="0">
                          <a:solidFill>
                            <a:schemeClr val="tx1"/>
                          </a:solidFill>
                          <a:effectLst/>
                        </a:rPr>
                        <a:t>T5</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Sem2 (6 wks)</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Sem 2 (6wks)</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r>
              <a:tr h="639284">
                <a:tc>
                  <a:txBody>
                    <a:bodyPr/>
                    <a:lstStyle/>
                    <a:p>
                      <a:pPr marL="0" marR="0" algn="ctr">
                        <a:lnSpc>
                          <a:spcPct val="115000"/>
                        </a:lnSpc>
                        <a:spcBef>
                          <a:spcPts val="0"/>
                        </a:spcBef>
                        <a:spcAft>
                          <a:spcPts val="0"/>
                        </a:spcAft>
                      </a:pPr>
                      <a:r>
                        <a:rPr lang="en-US" sz="2000" dirty="0">
                          <a:solidFill>
                            <a:schemeClr val="tx1"/>
                          </a:solidFill>
                          <a:effectLst/>
                        </a:rPr>
                        <a:t>T6</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X</a:t>
                      </a:r>
                      <a:endParaRPr lang="en-US" sz="200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X</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X</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X</a:t>
                      </a:r>
                      <a:endParaRPr lang="en-US" sz="2000" dirty="0">
                        <a:solidFill>
                          <a:schemeClr val="tx1"/>
                        </a:solidFill>
                        <a:effectLst/>
                        <a:latin typeface="Calibri"/>
                        <a:ea typeface="Calibri"/>
                        <a:cs typeface="Times New Roman"/>
                      </a:endParaRPr>
                    </a:p>
                  </a:txBody>
                  <a:tcPr marL="68580" marR="68580" marT="0" marB="0"/>
                </a:tc>
              </a:tr>
            </a:tbl>
          </a:graphicData>
        </a:graphic>
      </p:graphicFrame>
      <p:sp>
        <p:nvSpPr>
          <p:cNvPr id="3" name="Oval 2"/>
          <p:cNvSpPr/>
          <p:nvPr/>
        </p:nvSpPr>
        <p:spPr>
          <a:xfrm>
            <a:off x="1295400" y="4800600"/>
            <a:ext cx="457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371600" y="5410200"/>
            <a:ext cx="4572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7543800" y="990600"/>
            <a:ext cx="76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96200" y="990600"/>
            <a:ext cx="1295400" cy="523220"/>
          </a:xfrm>
          <a:prstGeom prst="rect">
            <a:avLst/>
          </a:prstGeom>
          <a:noFill/>
        </p:spPr>
        <p:txBody>
          <a:bodyPr wrap="square" rtlCol="0">
            <a:spAutoFit/>
          </a:bodyPr>
          <a:lstStyle/>
          <a:p>
            <a:r>
              <a:rPr lang="en-US" sz="1400" b="1" dirty="0" smtClean="0"/>
              <a:t>Research</a:t>
            </a:r>
          </a:p>
          <a:p>
            <a:r>
              <a:rPr lang="en-US" sz="1400" b="1" dirty="0" smtClean="0"/>
              <a:t>Postgraduates</a:t>
            </a:r>
            <a:endParaRPr lang="en-US" sz="1400" b="1" dirty="0"/>
          </a:p>
        </p:txBody>
      </p:sp>
    </p:spTree>
    <p:extLst>
      <p:ext uri="{BB962C8B-B14F-4D97-AF65-F5344CB8AC3E}">
        <p14:creationId xmlns:p14="http://schemas.microsoft.com/office/powerpoint/2010/main" val="262367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001000" cy="704850"/>
          </a:xfrm>
        </p:spPr>
        <p:txBody>
          <a:bodyPr/>
          <a:lstStyle/>
          <a:p>
            <a:r>
              <a:rPr lang="en-US" sz="2400" dirty="0">
                <a:effectLst/>
              </a:rPr>
              <a:t>8 </a:t>
            </a:r>
            <a:r>
              <a:rPr lang="en-US" sz="2400" dirty="0" smtClean="0">
                <a:effectLst/>
              </a:rPr>
              <a:t>Undergraduate    </a:t>
            </a:r>
            <a:r>
              <a:rPr lang="en-US" sz="2400" dirty="0">
                <a:effectLst/>
              </a:rPr>
              <a:t>5 Taught Postgraduate 	</a:t>
            </a:r>
            <a:r>
              <a:rPr lang="en-US" sz="2400" dirty="0" smtClean="0">
                <a:effectLst/>
              </a:rPr>
              <a:t>2 </a:t>
            </a:r>
            <a:r>
              <a:rPr lang="en-US" sz="2400" dirty="0">
                <a:effectLst/>
              </a:rPr>
              <a:t>Research </a:t>
            </a:r>
            <a:r>
              <a:rPr lang="en-US" sz="2400" dirty="0" smtClean="0">
                <a:effectLst/>
              </a:rPr>
              <a:t>Postgraduate = 15</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873860040"/>
              </p:ext>
            </p:extLst>
          </p:nvPr>
        </p:nvGraphicFramePr>
        <p:xfrm>
          <a:off x="457200" y="990600"/>
          <a:ext cx="8001000" cy="5569237"/>
        </p:xfrm>
        <a:graphic>
          <a:graphicData uri="http://schemas.openxmlformats.org/drawingml/2006/table">
            <a:tbl>
              <a:tblPr firstRow="1" firstCol="1" bandRow="1">
                <a:tableStyleId>{5C22544A-7EE6-4342-B048-85BDC9FD1C3A}</a:tableStyleId>
              </a:tblPr>
              <a:tblGrid>
                <a:gridCol w="848998"/>
                <a:gridCol w="1062760"/>
                <a:gridCol w="1233252"/>
                <a:gridCol w="1080937"/>
                <a:gridCol w="1060164"/>
                <a:gridCol w="907849"/>
                <a:gridCol w="984006"/>
                <a:gridCol w="823034"/>
              </a:tblGrid>
              <a:tr h="486697">
                <a:tc>
                  <a:txBody>
                    <a:bodyPr/>
                    <a:lstStyle/>
                    <a:p>
                      <a:pPr marL="0" marR="0" algn="ctr">
                        <a:lnSpc>
                          <a:spcPct val="115000"/>
                        </a:lnSpc>
                        <a:spcBef>
                          <a:spcPts val="0"/>
                        </a:spcBef>
                        <a:spcAft>
                          <a:spcPts val="0"/>
                        </a:spcAft>
                      </a:pPr>
                      <a:r>
                        <a:rPr lang="en-US" sz="1000" b="1" dirty="0">
                          <a:solidFill>
                            <a:schemeClr val="tx1"/>
                          </a:solidFill>
                          <a:effectLst/>
                        </a:rPr>
                        <a:t>Student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Discussion Groups</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One-to-one </a:t>
                      </a:r>
                    </a:p>
                    <a:p>
                      <a:pPr marL="0" marR="0" algn="ctr">
                        <a:lnSpc>
                          <a:spcPct val="115000"/>
                        </a:lnSpc>
                        <a:spcBef>
                          <a:spcPts val="0"/>
                        </a:spcBef>
                        <a:spcAft>
                          <a:spcPts val="0"/>
                        </a:spcAft>
                      </a:pPr>
                      <a:r>
                        <a:rPr lang="en-US" sz="1000" b="1">
                          <a:solidFill>
                            <a:schemeClr val="tx1"/>
                          </a:solidFill>
                          <a:effectLst/>
                        </a:rPr>
                        <a:t>Lang. Advising</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Workshops</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Writing Support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Peer </a:t>
                      </a:r>
                    </a:p>
                    <a:p>
                      <a:pPr marL="0" marR="0" algn="ctr">
                        <a:lnSpc>
                          <a:spcPct val="115000"/>
                        </a:lnSpc>
                        <a:spcBef>
                          <a:spcPts val="0"/>
                        </a:spcBef>
                        <a:spcAft>
                          <a:spcPts val="0"/>
                        </a:spcAft>
                      </a:pPr>
                      <a:r>
                        <a:rPr lang="en-US" sz="1000" b="1">
                          <a:solidFill>
                            <a:schemeClr val="tx1"/>
                          </a:solidFill>
                          <a:effectLst/>
                        </a:rPr>
                        <a:t>Tutoring</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Virtual</a:t>
                      </a:r>
                    </a:p>
                    <a:p>
                      <a:pPr marL="0" marR="0" algn="ctr">
                        <a:lnSpc>
                          <a:spcPct val="115000"/>
                        </a:lnSpc>
                        <a:spcBef>
                          <a:spcPts val="0"/>
                        </a:spcBef>
                        <a:spcAft>
                          <a:spcPts val="0"/>
                        </a:spcAft>
                      </a:pPr>
                      <a:r>
                        <a:rPr lang="en-US" sz="1000" b="1">
                          <a:solidFill>
                            <a:schemeClr val="tx1"/>
                          </a:solidFill>
                          <a:effectLst/>
                        </a:rPr>
                        <a:t>English</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Books</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S1</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S2</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S3</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S4</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S5</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S6</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S7</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S8</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r>
                        <a:rPr lang="en-US" sz="1000" b="1" dirty="0" smtClean="0">
                          <a:solidFill>
                            <a:schemeClr val="tx1"/>
                          </a:solidFill>
                          <a:effectLst/>
                        </a:rPr>
                        <a:t>5</a:t>
                      </a:r>
                      <a:endParaRPr lang="en-US" sz="1000" b="1" dirty="0">
                        <a:solidFill>
                          <a:schemeClr val="tx1"/>
                        </a:solidFill>
                        <a:effectLst/>
                      </a:endParaRP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S9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3</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S10</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r>
                        <a:rPr lang="en-US" sz="1000" b="1" dirty="0" smtClean="0">
                          <a:solidFill>
                            <a:schemeClr val="tx1"/>
                          </a:solidFill>
                          <a:effectLst/>
                        </a:rPr>
                        <a:t>4</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162232">
                <a:tc>
                  <a:txBody>
                    <a:bodyPr/>
                    <a:lstStyle/>
                    <a:p>
                      <a:pPr marL="0" marR="0" algn="ctr">
                        <a:lnSpc>
                          <a:spcPct val="115000"/>
                        </a:lnSpc>
                        <a:spcBef>
                          <a:spcPts val="0"/>
                        </a:spcBef>
                        <a:spcAft>
                          <a:spcPts val="0"/>
                        </a:spcAft>
                      </a:pPr>
                      <a:r>
                        <a:rPr lang="en-US" sz="1000" b="1" dirty="0">
                          <a:solidFill>
                            <a:schemeClr val="tx1"/>
                          </a:solidFill>
                          <a:effectLst/>
                        </a:rPr>
                        <a:t>S11</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smtClean="0">
                          <a:solidFill>
                            <a:schemeClr val="tx1"/>
                          </a:solidFill>
                          <a:effectLst/>
                        </a:rPr>
                        <a:t>√</a:t>
                      </a:r>
                    </a:p>
                    <a:p>
                      <a:pPr marL="0" marR="0" algn="ctr">
                        <a:lnSpc>
                          <a:spcPct val="115000"/>
                        </a:lnSpc>
                        <a:spcBef>
                          <a:spcPts val="0"/>
                        </a:spcBef>
                        <a:spcAft>
                          <a:spcPts val="0"/>
                        </a:spcAft>
                      </a:pP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S12</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S13</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p>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r>
              <a:tr h="162232">
                <a:tc>
                  <a:txBody>
                    <a:bodyPr/>
                    <a:lstStyle/>
                    <a:p>
                      <a:pPr marL="0" marR="0" algn="ctr">
                        <a:lnSpc>
                          <a:spcPct val="115000"/>
                        </a:lnSpc>
                        <a:spcBef>
                          <a:spcPts val="0"/>
                        </a:spcBef>
                        <a:spcAft>
                          <a:spcPts val="0"/>
                        </a:spcAft>
                      </a:pPr>
                      <a:r>
                        <a:rPr lang="en-US" sz="1000" b="1" dirty="0">
                          <a:solidFill>
                            <a:schemeClr val="tx1"/>
                          </a:solidFill>
                          <a:effectLst/>
                        </a:rPr>
                        <a:t>S14</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 </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a:solidFill>
                            <a:schemeClr val="tx1"/>
                          </a:solidFill>
                          <a:effectLst/>
                        </a:rPr>
                        <a:t>√</a:t>
                      </a:r>
                      <a:endParaRPr lang="en-US" sz="1000" b="1">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r>
              <a:tr h="324464">
                <a:tc>
                  <a:txBody>
                    <a:bodyPr/>
                    <a:lstStyle/>
                    <a:p>
                      <a:pPr marL="0" marR="0" algn="ctr">
                        <a:lnSpc>
                          <a:spcPct val="115000"/>
                        </a:lnSpc>
                        <a:spcBef>
                          <a:spcPts val="0"/>
                        </a:spcBef>
                        <a:spcAft>
                          <a:spcPts val="0"/>
                        </a:spcAft>
                      </a:pPr>
                      <a:r>
                        <a:rPr lang="en-US" sz="1000" b="1" dirty="0">
                          <a:solidFill>
                            <a:schemeClr val="tx1"/>
                          </a:solidFill>
                          <a:effectLst/>
                        </a:rPr>
                        <a:t>S15</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p>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c>
                  <a:txBody>
                    <a:bodyPr/>
                    <a:lstStyle/>
                    <a:p>
                      <a:pPr marL="0" marR="0" algn="ctr">
                        <a:lnSpc>
                          <a:spcPct val="115000"/>
                        </a:lnSpc>
                        <a:spcBef>
                          <a:spcPts val="0"/>
                        </a:spcBef>
                        <a:spcAft>
                          <a:spcPts val="0"/>
                        </a:spcAft>
                      </a:pPr>
                      <a:r>
                        <a:rPr lang="en-US" sz="1000" b="1" dirty="0">
                          <a:solidFill>
                            <a:schemeClr val="tx1"/>
                          </a:solidFill>
                          <a:effectLst/>
                        </a:rPr>
                        <a:t>√</a:t>
                      </a:r>
                      <a:endParaRPr lang="en-US" sz="1000" b="1" dirty="0">
                        <a:solidFill>
                          <a:schemeClr val="tx1"/>
                        </a:solidFill>
                        <a:effectLst/>
                        <a:latin typeface="Calibri"/>
                        <a:ea typeface="Calibri"/>
                        <a:cs typeface="Times New Roman"/>
                      </a:endParaRPr>
                    </a:p>
                  </a:txBody>
                  <a:tcPr marL="52465" marR="52465" marT="0" marB="0"/>
                </a:tc>
              </a:tr>
            </a:tbl>
          </a:graphicData>
        </a:graphic>
      </p:graphicFrame>
    </p:spTree>
    <p:extLst>
      <p:ext uri="{BB962C8B-B14F-4D97-AF65-F5344CB8AC3E}">
        <p14:creationId xmlns:p14="http://schemas.microsoft.com/office/powerpoint/2010/main" val="152940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7772400" cy="5060160"/>
          </a:xfrm>
        </p:spPr>
        <p:txBody>
          <a:bodyPr>
            <a:normAutofit/>
          </a:bodyPr>
          <a:lstStyle/>
          <a:p>
            <a:pPr marL="342900">
              <a:spcBef>
                <a:spcPts val="0"/>
              </a:spcBef>
              <a:buNone/>
            </a:pPr>
            <a:r>
              <a:rPr lang="en-US" sz="2400" dirty="0" smtClean="0"/>
              <a:t>“when students learn something from the consultation and discover something that is useful”</a:t>
            </a:r>
          </a:p>
          <a:p>
            <a:pPr marL="342900">
              <a:spcBef>
                <a:spcPts val="0"/>
              </a:spcBef>
              <a:buFont typeface="Arial" panose="020B0604020202020204" pitchFamily="34" charset="0"/>
              <a:buChar char="•"/>
            </a:pPr>
            <a:endParaRPr lang="en-US" sz="2400" dirty="0" smtClean="0"/>
          </a:p>
          <a:p>
            <a:pPr marL="342900">
              <a:buNone/>
            </a:pPr>
            <a:r>
              <a:rPr lang="en-US" sz="2400" dirty="0" smtClean="0"/>
              <a:t>“when they don’t want to leave and want to go on discussing (DGs)”</a:t>
            </a:r>
          </a:p>
          <a:p>
            <a:pPr marL="342900">
              <a:buNone/>
            </a:pPr>
            <a:endParaRPr lang="en-US" sz="2400" dirty="0" smtClean="0"/>
          </a:p>
          <a:p>
            <a:pPr marL="342900">
              <a:spcBef>
                <a:spcPts val="0"/>
              </a:spcBef>
              <a:buNone/>
            </a:pPr>
            <a:r>
              <a:rPr lang="en-US" sz="2400" dirty="0" smtClean="0"/>
              <a:t>“when the students know what they want when they come and get out of a session”</a:t>
            </a:r>
          </a:p>
          <a:p>
            <a:pPr marL="342900">
              <a:spcBef>
                <a:spcPts val="0"/>
              </a:spcBef>
              <a:buNone/>
            </a:pPr>
            <a:endParaRPr lang="en-US" sz="2400" dirty="0" smtClean="0"/>
          </a:p>
          <a:p>
            <a:pPr marL="342900">
              <a:buNone/>
              <a:defRPr/>
            </a:pPr>
            <a:r>
              <a:rPr lang="en-US" sz="2400" dirty="0" smtClean="0"/>
              <a:t> “more fulfilling working with the PhD students”</a:t>
            </a:r>
          </a:p>
          <a:p>
            <a:endParaRPr lang="en-US" dirty="0"/>
          </a:p>
        </p:txBody>
      </p:sp>
      <p:sp>
        <p:nvSpPr>
          <p:cNvPr id="4" name="Rectangle 3"/>
          <p:cNvSpPr/>
          <p:nvPr/>
        </p:nvSpPr>
        <p:spPr>
          <a:xfrm>
            <a:off x="762000" y="457200"/>
            <a:ext cx="6019800" cy="523220"/>
          </a:xfrm>
          <a:prstGeom prst="rect">
            <a:avLst/>
          </a:prstGeom>
        </p:spPr>
        <p:txBody>
          <a:bodyPr wrap="square">
            <a:spAutoFit/>
          </a:bodyPr>
          <a:lstStyle/>
          <a:p>
            <a:r>
              <a:rPr lang="en-US" sz="2800" dirty="0" smtClean="0"/>
              <a:t>Tutors perspective - </a:t>
            </a:r>
            <a:r>
              <a:rPr lang="en-US" sz="2800" i="1" dirty="0" smtClean="0"/>
              <a:t>Success</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Students’ perspective - Success</a:t>
            </a:r>
            <a:endParaRPr lang="en-US" sz="2800" dirty="0"/>
          </a:p>
        </p:txBody>
      </p:sp>
      <p:sp>
        <p:nvSpPr>
          <p:cNvPr id="3" name="Content Placeholder 2"/>
          <p:cNvSpPr>
            <a:spLocks noGrp="1"/>
          </p:cNvSpPr>
          <p:nvPr>
            <p:ph idx="1"/>
          </p:nvPr>
        </p:nvSpPr>
        <p:spPr/>
        <p:txBody>
          <a:bodyPr>
            <a:normAutofit/>
          </a:bodyPr>
          <a:lstStyle/>
          <a:p>
            <a:pPr>
              <a:buNone/>
            </a:pPr>
            <a:r>
              <a:rPr lang="en-US" sz="2400" dirty="0" smtClean="0"/>
              <a:t>“my pronunciation was much better than Y1… the adviser</a:t>
            </a:r>
            <a:r>
              <a:rPr lang="en-US" sz="2400" dirty="0"/>
              <a:t> </a:t>
            </a:r>
            <a:r>
              <a:rPr lang="en-US" sz="2400" dirty="0" smtClean="0"/>
              <a:t>gave me some acknowledgement about my pronunciation because I achieved that stage… I want to move on to be more native-like and then building on the acknowledgement he gave me some more advise on improving my own accent.  </a:t>
            </a:r>
          </a:p>
          <a:p>
            <a:pPr>
              <a:buNone/>
            </a:pPr>
            <a:endParaRPr lang="en-US" sz="2400" dirty="0" smtClean="0"/>
          </a:p>
          <a:p>
            <a:pPr>
              <a:buNone/>
            </a:pPr>
            <a:r>
              <a:rPr lang="en-US" sz="2400" dirty="0" smtClean="0"/>
              <a:t>The kind of acknowledgement and how he build on that foundation gave me some more confidence in studying in English”</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1"/>
            <a:ext cx="7543800" cy="523220"/>
          </a:xfrm>
          <a:prstGeom prst="rect">
            <a:avLst/>
          </a:prstGeom>
        </p:spPr>
        <p:txBody>
          <a:bodyPr wrap="square">
            <a:spAutoFit/>
          </a:bodyPr>
          <a:lstStyle/>
          <a:p>
            <a:r>
              <a:rPr lang="en-US" sz="2800" dirty="0" smtClean="0"/>
              <a:t>Tutors’ perspective – anxiety and frustrations</a:t>
            </a:r>
            <a:endParaRPr lang="en-US" sz="2800" dirty="0"/>
          </a:p>
        </p:txBody>
      </p:sp>
      <p:sp>
        <p:nvSpPr>
          <p:cNvPr id="3" name="Rectangle 2"/>
          <p:cNvSpPr/>
          <p:nvPr/>
        </p:nvSpPr>
        <p:spPr>
          <a:xfrm>
            <a:off x="838200" y="1371601"/>
            <a:ext cx="7772400" cy="4339650"/>
          </a:xfrm>
          <a:prstGeom prst="rect">
            <a:avLst/>
          </a:prstGeom>
        </p:spPr>
        <p:txBody>
          <a:bodyPr wrap="square">
            <a:spAutoFit/>
          </a:bodyPr>
          <a:lstStyle/>
          <a:p>
            <a:pPr lvl="0"/>
            <a:r>
              <a:rPr lang="en-US" sz="2400" dirty="0" smtClean="0"/>
              <a:t>“because it has nothing to do. about improving English or anything.  I felt bad after the session” (personal statement views)</a:t>
            </a:r>
          </a:p>
          <a:p>
            <a:pPr lvl="0"/>
            <a:endParaRPr lang="en-US" sz="2400" dirty="0" smtClean="0"/>
          </a:p>
          <a:p>
            <a:r>
              <a:rPr lang="en-US" sz="2400" dirty="0" smtClean="0"/>
              <a:t>“wanted to improve her speaking but she hates English and she hates English culture hadn’t really thought about English going beyond her experience in academic English”</a:t>
            </a:r>
          </a:p>
          <a:p>
            <a:endParaRPr lang="en-US" dirty="0" smtClean="0"/>
          </a:p>
          <a:p>
            <a:r>
              <a:rPr lang="en-US" dirty="0" smtClean="0"/>
              <a:t> </a:t>
            </a:r>
          </a:p>
          <a:p>
            <a:endParaRPr lang="en-US" dirty="0" smtClean="0"/>
          </a:p>
          <a:p>
            <a:endParaRPr lang="en-US" dirty="0" smtClean="0"/>
          </a:p>
          <a:p>
            <a:endParaRPr lang="en-US" dirty="0" smtClean="0"/>
          </a:p>
          <a:p>
            <a:endParaRPr lang="en-US" dirty="0"/>
          </a:p>
        </p:txBody>
      </p:sp>
      <p:sp>
        <p:nvSpPr>
          <p:cNvPr id="4" name="Rectangle 3"/>
          <p:cNvSpPr/>
          <p:nvPr/>
        </p:nvSpPr>
        <p:spPr>
          <a:xfrm>
            <a:off x="914400" y="4343400"/>
            <a:ext cx="7772400" cy="1569660"/>
          </a:xfrm>
          <a:prstGeom prst="rect">
            <a:avLst/>
          </a:prstGeom>
        </p:spPr>
        <p:txBody>
          <a:bodyPr wrap="square">
            <a:spAutoFit/>
          </a:bodyPr>
          <a:lstStyle/>
          <a:p>
            <a:pPr lvl="0"/>
            <a:r>
              <a:rPr lang="en-US" sz="2400" dirty="0" smtClean="0"/>
              <a:t>“comes in every week with translation work…let’s not look at any more writing let’s work on the issues that keep coming.  She was not happy about that…My heart sinks when I see her”</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81000" y="1644640"/>
            <a:ext cx="8382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55813" algn="l"/>
              </a:tabLst>
            </a:pPr>
            <a:r>
              <a:rPr kumimoji="0" lang="en-US" sz="2400" b="0" i="0" u="none" strike="noStrike" cap="none" normalizeH="0" baseline="0" dirty="0" smtClean="0">
                <a:ln>
                  <a:noFill/>
                </a:ln>
                <a:solidFill>
                  <a:schemeClr val="tx1"/>
                </a:solidFill>
                <a:effectLst/>
                <a:latin typeface="Cambria" pitchFamily="18" charset="0"/>
                <a:ea typeface="SimSun" pitchFamily="2" charset="-122"/>
                <a:cs typeface="Times New Roman" pitchFamily="18" charset="0"/>
              </a:rPr>
              <a:t>“In a discussion</a:t>
            </a:r>
            <a:r>
              <a:rPr kumimoji="0" lang="en-US" sz="2400" b="0" i="0" u="none" strike="noStrike" cap="none" normalizeH="0" dirty="0" smtClean="0">
                <a:ln>
                  <a:noFill/>
                </a:ln>
                <a:solidFill>
                  <a:schemeClr val="tx1"/>
                </a:solidFill>
                <a:effectLst/>
                <a:latin typeface="Cambria" pitchFamily="18" charset="0"/>
                <a:ea typeface="SimSun" pitchFamily="2" charset="-122"/>
                <a:cs typeface="Times New Roman" pitchFamily="18" charset="0"/>
              </a:rPr>
              <a:t> group….</a:t>
            </a:r>
            <a:r>
              <a:rPr kumimoji="0" lang="en-US" sz="2400" b="0" i="0" u="none" strike="noStrike" cap="none" normalizeH="0" baseline="0" dirty="0" smtClean="0">
                <a:ln>
                  <a:noFill/>
                </a:ln>
                <a:solidFill>
                  <a:schemeClr val="tx1"/>
                </a:solidFill>
                <a:effectLst/>
                <a:latin typeface="Cambria" pitchFamily="18" charset="0"/>
                <a:ea typeface="SimSun" pitchFamily="2" charset="-122"/>
                <a:cs typeface="Times New Roman" pitchFamily="18" charset="0"/>
              </a:rPr>
              <a:t>the facilitator…guess she was a teacher…it seems focused too much on the negative side of every person there…so I didn’t feel good…</a:t>
            </a:r>
          </a:p>
          <a:p>
            <a:pPr marL="0" marR="0" lvl="0" indent="0" algn="l" defTabSz="914400" rtl="0" eaLnBrk="1" fontAlgn="base" latinLnBrk="0" hangingPunct="1">
              <a:lnSpc>
                <a:spcPct val="100000"/>
              </a:lnSpc>
              <a:spcBef>
                <a:spcPct val="0"/>
              </a:spcBef>
              <a:spcAft>
                <a:spcPct val="0"/>
              </a:spcAft>
              <a:buClrTx/>
              <a:buSzTx/>
              <a:buFontTx/>
              <a:buNone/>
              <a:tabLst>
                <a:tab pos="2055813"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55813" algn="l"/>
              </a:tabLst>
            </a:pPr>
            <a:r>
              <a:rPr kumimoji="0" lang="en-US" sz="2400" b="0" i="1" u="none" strike="noStrike" cap="none" normalizeH="0" baseline="0" dirty="0" smtClean="0">
                <a:ln>
                  <a:noFill/>
                </a:ln>
                <a:solidFill>
                  <a:schemeClr val="tx1"/>
                </a:solidFill>
                <a:effectLst/>
                <a:latin typeface="Cambria" pitchFamily="18" charset="0"/>
                <a:ea typeface="SimSun" pitchFamily="2" charset="-122"/>
                <a:cs typeface="Times New Roman" pitchFamily="18" charset="0"/>
              </a:rPr>
              <a:t>For example like</a:t>
            </a:r>
            <a:r>
              <a:rPr kumimoji="0" lang="en-US" sz="2400" b="0" i="1" u="none" strike="noStrike" cap="none" normalizeH="0" dirty="0" smtClean="0">
                <a:ln>
                  <a:noFill/>
                </a:ln>
                <a:solidFill>
                  <a:schemeClr val="tx1"/>
                </a:solidFill>
                <a:effectLst/>
                <a:latin typeface="Cambria" pitchFamily="18" charset="0"/>
                <a:ea typeface="SimSun" pitchFamily="2" charset="-122"/>
                <a:cs typeface="Times New Roman" pitchFamily="18" charset="0"/>
              </a:rPr>
              <a:t> (prompt)</a:t>
            </a:r>
          </a:p>
          <a:p>
            <a:pPr marL="0" marR="0" lvl="0" indent="0" algn="l" defTabSz="914400" rtl="0" eaLnBrk="0" fontAlgn="base" latinLnBrk="0" hangingPunct="0">
              <a:lnSpc>
                <a:spcPct val="100000"/>
              </a:lnSpc>
              <a:spcBef>
                <a:spcPct val="0"/>
              </a:spcBef>
              <a:spcAft>
                <a:spcPct val="0"/>
              </a:spcAft>
              <a:buClrTx/>
              <a:buSzTx/>
              <a:buFontTx/>
              <a:buNone/>
              <a:tabLst>
                <a:tab pos="2055813"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55813" algn="l"/>
              </a:tabLst>
            </a:pPr>
            <a:r>
              <a:rPr kumimoji="0" lang="en-US" sz="2400" b="0" i="0" u="none" strike="noStrike" cap="none" normalizeH="0" baseline="0" dirty="0" smtClean="0">
                <a:ln>
                  <a:noFill/>
                </a:ln>
                <a:solidFill>
                  <a:schemeClr val="tx1"/>
                </a:solidFill>
                <a:effectLst/>
                <a:latin typeface="Cambria" pitchFamily="18" charset="0"/>
                <a:ea typeface="SimSun" pitchFamily="2" charset="-122"/>
                <a:cs typeface="Times New Roman" pitchFamily="18" charset="0"/>
              </a:rPr>
              <a:t>I still remember actually she said “Oh you’re majoring in English then you must work hard” something like that because at the time I was a bit bad and I knew it as well”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533400" y="381000"/>
            <a:ext cx="7217040" cy="523220"/>
          </a:xfrm>
          <a:prstGeom prst="rect">
            <a:avLst/>
          </a:prstGeom>
        </p:spPr>
        <p:txBody>
          <a:bodyPr wrap="none">
            <a:spAutoFit/>
          </a:bodyPr>
          <a:lstStyle/>
          <a:p>
            <a:r>
              <a:rPr lang="en-US" sz="2800" dirty="0" smtClean="0"/>
              <a:t>Students’ perspective – anxiety and frustrations</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effectLst/>
              </a:rPr>
              <a:t>Tutors’ perspective</a:t>
            </a:r>
            <a:endParaRPr lang="en-US" sz="2400" dirty="0">
              <a:effectLst/>
            </a:endParaRPr>
          </a:p>
        </p:txBody>
      </p:sp>
      <p:sp>
        <p:nvSpPr>
          <p:cNvPr id="3" name="Content Placeholder 2"/>
          <p:cNvSpPr>
            <a:spLocks noGrp="1"/>
          </p:cNvSpPr>
          <p:nvPr>
            <p:ph sz="half" idx="1"/>
          </p:nvPr>
        </p:nvSpPr>
        <p:spPr>
          <a:xfrm>
            <a:off x="533400" y="1551166"/>
            <a:ext cx="4038600" cy="4525963"/>
          </a:xfrm>
        </p:spPr>
        <p:txBody>
          <a:bodyPr>
            <a:normAutofit/>
          </a:bodyPr>
          <a:lstStyle/>
          <a:p>
            <a:r>
              <a:rPr lang="en-US" sz="2800" b="1" dirty="0" smtClean="0"/>
              <a:t>Mainland China </a:t>
            </a:r>
          </a:p>
          <a:p>
            <a:pPr marL="342900" indent="-342900">
              <a:buFont typeface="Arial" panose="020B0604020202020204" pitchFamily="34" charset="0"/>
              <a:buChar char="•"/>
            </a:pPr>
            <a:r>
              <a:rPr lang="en-US" sz="2800" dirty="0" smtClean="0"/>
              <a:t>More Motivated</a:t>
            </a:r>
          </a:p>
          <a:p>
            <a:pPr marL="342900" indent="-342900">
              <a:buFont typeface="Arial" panose="020B0604020202020204" pitchFamily="34" charset="0"/>
              <a:buChar char="•"/>
            </a:pPr>
            <a:r>
              <a:rPr lang="en-US" sz="2800" dirty="0" smtClean="0"/>
              <a:t>Rote learning</a:t>
            </a:r>
          </a:p>
          <a:p>
            <a:pPr marL="342900" indent="-342900">
              <a:buFont typeface="Arial" panose="020B0604020202020204" pitchFamily="34" charset="0"/>
              <a:buChar char="•"/>
            </a:pPr>
            <a:r>
              <a:rPr lang="en-US" sz="2800" dirty="0" smtClean="0"/>
              <a:t>More aggressive in Discussion groups</a:t>
            </a:r>
            <a:endParaRPr lang="en-US" sz="2800" dirty="0"/>
          </a:p>
        </p:txBody>
      </p:sp>
      <p:sp>
        <p:nvSpPr>
          <p:cNvPr id="4" name="Content Placeholder 3"/>
          <p:cNvSpPr>
            <a:spLocks noGrp="1"/>
          </p:cNvSpPr>
          <p:nvPr>
            <p:ph sz="half" idx="2"/>
          </p:nvPr>
        </p:nvSpPr>
        <p:spPr>
          <a:xfrm>
            <a:off x="4648200" y="1529395"/>
            <a:ext cx="4038600" cy="4525963"/>
          </a:xfrm>
        </p:spPr>
        <p:txBody>
          <a:bodyPr/>
          <a:lstStyle/>
          <a:p>
            <a:pPr marL="68580" indent="0">
              <a:buNone/>
            </a:pPr>
            <a:r>
              <a:rPr lang="en-US" b="1" dirty="0" smtClean="0"/>
              <a:t>Local students</a:t>
            </a:r>
          </a:p>
          <a:p>
            <a:pPr>
              <a:buFont typeface="Arial" panose="020B0604020202020204" pitchFamily="34" charset="0"/>
              <a:buChar char="•"/>
            </a:pPr>
            <a:r>
              <a:rPr lang="en-US" dirty="0" smtClean="0"/>
              <a:t>More pragmatic</a:t>
            </a:r>
          </a:p>
          <a:p>
            <a:pPr>
              <a:buFont typeface="Arial" panose="020B0604020202020204" pitchFamily="34" charset="0"/>
              <a:buChar char="•"/>
            </a:pPr>
            <a:r>
              <a:rPr lang="en-US" dirty="0" smtClean="0"/>
              <a:t>Do not like coming to discussion groups too many mainlanders</a:t>
            </a:r>
            <a:endParaRPr lang="en-US" dirty="0"/>
          </a:p>
        </p:txBody>
      </p:sp>
      <p:sp>
        <p:nvSpPr>
          <p:cNvPr id="6" name="TextBox 5"/>
          <p:cNvSpPr txBox="1"/>
          <p:nvPr/>
        </p:nvSpPr>
        <p:spPr>
          <a:xfrm>
            <a:off x="1524000" y="4572000"/>
            <a:ext cx="61722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“lot </a:t>
            </a:r>
            <a:r>
              <a:rPr lang="en-US" dirty="0"/>
              <a:t>of Mainland students like 9 out of </a:t>
            </a:r>
            <a:r>
              <a:rPr lang="en-US" dirty="0" smtClean="0"/>
              <a:t>10”</a:t>
            </a:r>
          </a:p>
          <a:p>
            <a:r>
              <a:rPr lang="en-US" dirty="0" smtClean="0"/>
              <a:t>“maybe </a:t>
            </a:r>
            <a:r>
              <a:rPr lang="en-US" dirty="0"/>
              <a:t>that language seems to be the way the key to assimilating with the </a:t>
            </a:r>
            <a:r>
              <a:rPr lang="en-US" dirty="0" smtClean="0"/>
              <a:t>culture” </a:t>
            </a:r>
            <a:endParaRPr lang="en-US" dirty="0"/>
          </a:p>
          <a:p>
            <a:r>
              <a:rPr lang="en-US" dirty="0" smtClean="0"/>
              <a:t> </a:t>
            </a:r>
            <a:endParaRPr lang="en-US" dirty="0"/>
          </a:p>
        </p:txBody>
      </p:sp>
    </p:spTree>
    <p:extLst>
      <p:ext uri="{BB962C8B-B14F-4D97-AF65-F5344CB8AC3E}">
        <p14:creationId xmlns:p14="http://schemas.microsoft.com/office/powerpoint/2010/main" val="953218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4"/>
          <p:cNvGraphicFramePr/>
          <p:nvPr>
            <p:extLst>
              <p:ext uri="{D42A27DB-BD31-4B8C-83A1-F6EECF244321}">
                <p14:modId xmlns:p14="http://schemas.microsoft.com/office/powerpoint/2010/main" val="476641376"/>
              </p:ext>
            </p:extLst>
          </p:nvPr>
        </p:nvGraphicFramePr>
        <p:xfrm>
          <a:off x="179512" y="1025352"/>
          <a:ext cx="8748464"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1" name="文字方塊 1"/>
          <p:cNvSpPr txBox="1">
            <a:spLocks noChangeArrowheads="1"/>
          </p:cNvSpPr>
          <p:nvPr/>
        </p:nvSpPr>
        <p:spPr bwMode="auto">
          <a:xfrm>
            <a:off x="250825" y="549275"/>
            <a:ext cx="77771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PMingLiU" pitchFamily="18" charset="-120"/>
              </a:defRPr>
            </a:lvl1pPr>
            <a:lvl2pPr marL="742950" indent="-285750" eaLnBrk="0" hangingPunct="0">
              <a:defRPr kumimoji="1">
                <a:solidFill>
                  <a:schemeClr val="tx1"/>
                </a:solidFill>
                <a:latin typeface="Arial" pitchFamily="34" charset="0"/>
                <a:ea typeface="PMingLiU" pitchFamily="18" charset="-120"/>
              </a:defRPr>
            </a:lvl2pPr>
            <a:lvl3pPr marL="1143000" indent="-228600" eaLnBrk="0" hangingPunct="0">
              <a:defRPr kumimoji="1">
                <a:solidFill>
                  <a:schemeClr val="tx1"/>
                </a:solidFill>
                <a:latin typeface="Arial" pitchFamily="34" charset="0"/>
                <a:ea typeface="PMingLiU" pitchFamily="18" charset="-120"/>
              </a:defRPr>
            </a:lvl3pPr>
            <a:lvl4pPr marL="1600200" indent="-228600" eaLnBrk="0" hangingPunct="0">
              <a:defRPr kumimoji="1">
                <a:solidFill>
                  <a:schemeClr val="tx1"/>
                </a:solidFill>
                <a:latin typeface="Arial" pitchFamily="34" charset="0"/>
                <a:ea typeface="PMingLiU" pitchFamily="18" charset="-120"/>
              </a:defRPr>
            </a:lvl4pPr>
            <a:lvl5pPr marL="2057400" indent="-228600" eaLnBrk="0" hangingPunct="0">
              <a:defRPr kumimoji="1">
                <a:solidFill>
                  <a:schemeClr val="tx1"/>
                </a:solidFill>
                <a:latin typeface="Arial" pitchFamily="34" charset="0"/>
                <a:ea typeface="PMingLiU"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PMingLiU"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PMingLiU"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PMingLiU"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PMingLiU" pitchFamily="18" charset="-120"/>
              </a:defRPr>
            </a:lvl9pPr>
          </a:lstStyle>
          <a:p>
            <a:pPr eaLnBrk="1" hangingPunct="1"/>
            <a:r>
              <a:rPr kumimoji="0" lang="en-US" altLang="zh-TW" sz="3600" dirty="0" smtClean="0">
                <a:latin typeface="Century Schoolbook" pitchFamily="18" charset="0"/>
                <a:ea typeface="Microsoft JhengHei" pitchFamily="34" charset="-120"/>
              </a:rPr>
              <a:t>CAES Self-access since 1992</a:t>
            </a:r>
            <a:endParaRPr kumimoji="0" lang="en-US" altLang="zh-TW" sz="3600" dirty="0">
              <a:latin typeface="Century Schoolbook" pitchFamily="18" charset="0"/>
              <a:ea typeface="Microsoft JhengHei" pitchFamily="34" charset="-120"/>
            </a:endParaRPr>
          </a:p>
        </p:txBody>
      </p:sp>
      <p:sp>
        <p:nvSpPr>
          <p:cNvPr id="4" name="TextBox 3"/>
          <p:cNvSpPr txBox="1"/>
          <p:nvPr/>
        </p:nvSpPr>
        <p:spPr>
          <a:xfrm>
            <a:off x="6934200" y="3200400"/>
            <a:ext cx="762000" cy="646331"/>
          </a:xfrm>
          <a:prstGeom prst="rect">
            <a:avLst/>
          </a:prstGeom>
          <a:noFill/>
        </p:spPr>
        <p:txBody>
          <a:bodyPr wrap="square" rtlCol="0">
            <a:spAutoFit/>
          </a:bodyPr>
          <a:lstStyle/>
          <a:p>
            <a:r>
              <a:rPr lang="en-US" dirty="0" smtClean="0"/>
              <a:t>ELRC</a:t>
            </a:r>
          </a:p>
          <a:p>
            <a:r>
              <a:rPr lang="en-US" dirty="0" smtClean="0"/>
              <a:t>2012</a:t>
            </a:r>
            <a:endParaRPr lang="en-US" dirty="0"/>
          </a:p>
        </p:txBody>
      </p:sp>
    </p:spTree>
    <p:extLst>
      <p:ext uri="{BB962C8B-B14F-4D97-AF65-F5344CB8AC3E}">
        <p14:creationId xmlns:p14="http://schemas.microsoft.com/office/powerpoint/2010/main" val="28727386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1"/>
            <a:ext cx="7620000" cy="523220"/>
          </a:xfrm>
          <a:prstGeom prst="rect">
            <a:avLst/>
          </a:prstGeom>
        </p:spPr>
        <p:txBody>
          <a:bodyPr wrap="square">
            <a:spAutoFit/>
          </a:bodyPr>
          <a:lstStyle/>
          <a:p>
            <a:r>
              <a:rPr lang="en-US" sz="2800" dirty="0" smtClean="0"/>
              <a:t>Students’ perspective – </a:t>
            </a:r>
            <a:r>
              <a:rPr lang="en-US" sz="2800" i="1" dirty="0" smtClean="0"/>
              <a:t>Cultural issues</a:t>
            </a:r>
            <a:endParaRPr lang="en-US" sz="2800" i="1" dirty="0"/>
          </a:p>
        </p:txBody>
      </p:sp>
      <p:sp>
        <p:nvSpPr>
          <p:cNvPr id="5" name="Content Placeholder 4"/>
          <p:cNvSpPr>
            <a:spLocks noGrp="1"/>
          </p:cNvSpPr>
          <p:nvPr>
            <p:ph idx="1"/>
          </p:nvPr>
        </p:nvSpPr>
        <p:spPr>
          <a:xfrm>
            <a:off x="838200" y="1524000"/>
            <a:ext cx="7848600" cy="4831560"/>
          </a:xfrm>
        </p:spPr>
        <p:txBody>
          <a:bodyPr/>
          <a:lstStyle/>
          <a:p>
            <a:pPr>
              <a:buNone/>
            </a:pPr>
            <a:endParaRPr lang="en-US" dirty="0" smtClean="0"/>
          </a:p>
          <a:p>
            <a:pPr>
              <a:buNone/>
            </a:pPr>
            <a:endParaRPr lang="en-US" dirty="0" smtClean="0"/>
          </a:p>
          <a:p>
            <a:endParaRPr lang="en-US" dirty="0"/>
          </a:p>
        </p:txBody>
      </p:sp>
      <p:sp>
        <p:nvSpPr>
          <p:cNvPr id="6" name="Rectangle 5"/>
          <p:cNvSpPr/>
          <p:nvPr/>
        </p:nvSpPr>
        <p:spPr>
          <a:xfrm>
            <a:off x="914400" y="3505200"/>
            <a:ext cx="7620000" cy="1569660"/>
          </a:xfrm>
          <a:prstGeom prst="rect">
            <a:avLst/>
          </a:prstGeom>
        </p:spPr>
        <p:txBody>
          <a:bodyPr wrap="square">
            <a:spAutoFit/>
          </a:bodyPr>
          <a:lstStyle/>
          <a:p>
            <a:r>
              <a:rPr lang="en-US" sz="2400" b="1" dirty="0" smtClean="0"/>
              <a:t>S14</a:t>
            </a:r>
            <a:r>
              <a:rPr lang="en-US" sz="2400" dirty="0" smtClean="0"/>
              <a:t>  “I stutter and I go through the sentences in my mind over and over again.  “Did I pick the right word?” especially talking with native speakers but now it’s much better.”</a:t>
            </a:r>
          </a:p>
          <a:p>
            <a:endParaRPr lang="en-US" sz="2400" dirty="0"/>
          </a:p>
        </p:txBody>
      </p:sp>
      <p:sp>
        <p:nvSpPr>
          <p:cNvPr id="7" name="TextBox 6"/>
          <p:cNvSpPr txBox="1"/>
          <p:nvPr/>
        </p:nvSpPr>
        <p:spPr>
          <a:xfrm>
            <a:off x="838200" y="1066800"/>
            <a:ext cx="7620000" cy="1938992"/>
          </a:xfrm>
          <a:prstGeom prst="rect">
            <a:avLst/>
          </a:prstGeom>
          <a:noFill/>
        </p:spPr>
        <p:txBody>
          <a:bodyPr wrap="square" rtlCol="0">
            <a:spAutoFit/>
          </a:bodyPr>
          <a:lstStyle/>
          <a:p>
            <a:r>
              <a:rPr lang="en-US" sz="2400" b="1" dirty="0" smtClean="0"/>
              <a:t>S5</a:t>
            </a:r>
            <a:r>
              <a:rPr lang="en-US" sz="2400" dirty="0" smtClean="0"/>
              <a:t>  “Yes because sometimes maybe I want to talk about something related to    cultures.  Like the western culture but it seems some of them…well I’ve just been there twice both tutors…it seems they did not know about the western culture that much.” (peer tutoring)</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1"/>
            <a:ext cx="7620000" cy="523220"/>
          </a:xfrm>
          <a:prstGeom prst="rect">
            <a:avLst/>
          </a:prstGeom>
        </p:spPr>
        <p:txBody>
          <a:bodyPr wrap="square">
            <a:spAutoFit/>
          </a:bodyPr>
          <a:lstStyle/>
          <a:p>
            <a:r>
              <a:rPr lang="en-US" sz="2800" dirty="0" smtClean="0"/>
              <a:t>Tutors’ perspective – </a:t>
            </a:r>
            <a:r>
              <a:rPr lang="en-US" sz="2800" i="1" dirty="0" smtClean="0"/>
              <a:t>need more information</a:t>
            </a:r>
            <a:endParaRPr lang="en-US" sz="2800" dirty="0"/>
          </a:p>
        </p:txBody>
      </p:sp>
      <p:sp>
        <p:nvSpPr>
          <p:cNvPr id="5" name="Content Placeholder 4"/>
          <p:cNvSpPr>
            <a:spLocks noGrp="1"/>
          </p:cNvSpPr>
          <p:nvPr>
            <p:ph idx="1"/>
          </p:nvPr>
        </p:nvSpPr>
        <p:spPr>
          <a:xfrm>
            <a:off x="838200" y="1524000"/>
            <a:ext cx="7848600" cy="4831560"/>
          </a:xfrm>
        </p:spPr>
        <p:txBody>
          <a:bodyPr/>
          <a:lstStyle/>
          <a:p>
            <a:pPr marL="68580" indent="0">
              <a:buNone/>
            </a:pPr>
            <a:r>
              <a:rPr lang="en-US" sz="2400" dirty="0" smtClean="0"/>
              <a:t>“Marking rubrics/criteria from other departments so we know what is expected” </a:t>
            </a:r>
          </a:p>
          <a:p>
            <a:pPr marL="68580" indent="0">
              <a:buNone/>
            </a:pPr>
            <a:endParaRPr lang="en-US" sz="2400" dirty="0" smtClean="0"/>
          </a:p>
          <a:p>
            <a:pPr marL="68580" indent="0">
              <a:buNone/>
            </a:pPr>
            <a:r>
              <a:rPr lang="en-US" sz="2400" dirty="0" smtClean="0"/>
              <a:t>“More information about students in order to prepare”</a:t>
            </a:r>
          </a:p>
          <a:p>
            <a:pPr marL="68580" indent="0">
              <a:buNone/>
            </a:pPr>
            <a:endParaRPr lang="en-US" sz="2400" dirty="0" smtClean="0"/>
          </a:p>
          <a:p>
            <a:pPr marL="68580" indent="0">
              <a:buNone/>
            </a:pPr>
            <a:r>
              <a:rPr lang="en-US" sz="2400" dirty="0" smtClean="0"/>
              <a:t>“Specific questions from students”</a:t>
            </a:r>
          </a:p>
          <a:p>
            <a:pPr>
              <a:buNone/>
            </a:pPr>
            <a:endParaRPr lang="en-US" dirty="0" smtClean="0"/>
          </a:p>
          <a:p>
            <a:pPr>
              <a:buNone/>
            </a:pPr>
            <a:endParaRPr lang="en-US" dirty="0" smtClean="0"/>
          </a:p>
          <a:p>
            <a:endParaRPr lang="en-US" dirty="0"/>
          </a:p>
        </p:txBody>
      </p:sp>
      <p:sp>
        <p:nvSpPr>
          <p:cNvPr id="6" name="Rectangle 5"/>
          <p:cNvSpPr/>
          <p:nvPr/>
        </p:nvSpPr>
        <p:spPr>
          <a:xfrm>
            <a:off x="914400" y="5105400"/>
            <a:ext cx="7239000"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2400" dirty="0" smtClean="0"/>
              <a:t>“This </a:t>
            </a:r>
            <a:r>
              <a:rPr lang="en-US" sz="2400" dirty="0"/>
              <a:t>point highlights the clash that points that we should be teaching strategies rather than </a:t>
            </a:r>
            <a:r>
              <a:rPr lang="en-US" sz="2400" dirty="0" smtClean="0"/>
              <a:t>fixes”</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r>
              <a:rPr lang="en-US" sz="2800" dirty="0" smtClean="0"/>
              <a:t>Students’ perspective – both sides (user &amp; peer tutor s14)</a:t>
            </a:r>
            <a:endParaRPr lang="en-US" sz="2800" dirty="0"/>
          </a:p>
        </p:txBody>
      </p:sp>
      <p:sp>
        <p:nvSpPr>
          <p:cNvPr id="3" name="Content Placeholder 2"/>
          <p:cNvSpPr>
            <a:spLocks noGrp="1"/>
          </p:cNvSpPr>
          <p:nvPr>
            <p:ph idx="1"/>
          </p:nvPr>
        </p:nvSpPr>
        <p:spPr>
          <a:xfrm>
            <a:off x="914400" y="1295400"/>
            <a:ext cx="7772400" cy="5441160"/>
          </a:xfrm>
        </p:spPr>
        <p:txBody>
          <a:bodyPr>
            <a:normAutofit/>
          </a:bodyPr>
          <a:lstStyle/>
          <a:p>
            <a:pPr>
              <a:buNone/>
            </a:pPr>
            <a:r>
              <a:rPr lang="en-US" sz="2400" dirty="0" smtClean="0"/>
              <a:t>“when I mentioned what I would like to achieve and I’m a bit concerned how I’m not able to do it…as of now…and I remember I was told by the tutor that many native speakers wouldn’t be able to do it freely as spontaneously as the kind of skills I want to achieve”</a:t>
            </a:r>
          </a:p>
          <a:p>
            <a:pPr>
              <a:buNone/>
            </a:pPr>
            <a:r>
              <a:rPr lang="en-US" sz="2400" dirty="0" smtClean="0"/>
              <a:t> </a:t>
            </a:r>
          </a:p>
          <a:p>
            <a:pPr>
              <a:buNone/>
            </a:pPr>
            <a:r>
              <a:rPr lang="en-US" sz="2400" dirty="0" smtClean="0"/>
              <a:t>“I would wish by the time I was having problems like that someone would have been there to tell me oh..this is the case and you know…not just you should think of language this way but rather the idea is more important”</a:t>
            </a:r>
          </a:p>
          <a:p>
            <a:pPr>
              <a:buNone/>
            </a:pPr>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Virtual English </a:t>
            </a:r>
            <a:endParaRPr lang="en-US" sz="2800" dirty="0"/>
          </a:p>
        </p:txBody>
      </p:sp>
      <p:sp>
        <p:nvSpPr>
          <p:cNvPr id="3" name="Content Placeholder 2"/>
          <p:cNvSpPr>
            <a:spLocks noGrp="1"/>
          </p:cNvSpPr>
          <p:nvPr>
            <p:ph idx="1"/>
          </p:nvPr>
        </p:nvSpPr>
        <p:spPr/>
        <p:txBody>
          <a:bodyPr>
            <a:normAutofit/>
          </a:bodyPr>
          <a:lstStyle/>
          <a:p>
            <a:pPr marL="68580" indent="0">
              <a:buNone/>
            </a:pPr>
            <a:r>
              <a:rPr lang="en-US" sz="2400" dirty="0" smtClean="0"/>
              <a:t>S14 “I think all those resources CAES has listed on the VE website all this kind of information represents about less than 1% of the resources that you can find online… I mean as far as language learning goes”</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1"/>
            <a:ext cx="7620000" cy="523220"/>
          </a:xfrm>
          <a:prstGeom prst="rect">
            <a:avLst/>
          </a:prstGeom>
        </p:spPr>
        <p:txBody>
          <a:bodyPr wrap="square">
            <a:spAutoFit/>
          </a:bodyPr>
          <a:lstStyle/>
          <a:p>
            <a:r>
              <a:rPr lang="en-US" sz="2800" dirty="0" smtClean="0"/>
              <a:t>Tutors perspective – </a:t>
            </a:r>
            <a:r>
              <a:rPr lang="en-US" sz="2800" i="1" dirty="0" smtClean="0"/>
              <a:t>motivation</a:t>
            </a:r>
            <a:endParaRPr lang="en-US" sz="2800" dirty="0"/>
          </a:p>
        </p:txBody>
      </p:sp>
      <p:sp>
        <p:nvSpPr>
          <p:cNvPr id="5" name="Content Placeholder 4"/>
          <p:cNvSpPr>
            <a:spLocks noGrp="1"/>
          </p:cNvSpPr>
          <p:nvPr>
            <p:ph idx="1"/>
          </p:nvPr>
        </p:nvSpPr>
        <p:spPr>
          <a:xfrm>
            <a:off x="838200" y="1524000"/>
            <a:ext cx="7848600" cy="4831560"/>
          </a:xfrm>
        </p:spPr>
        <p:txBody>
          <a:bodyPr/>
          <a:lstStyle/>
          <a:p>
            <a:pPr marL="68580" indent="0">
              <a:buNone/>
            </a:pPr>
            <a:endParaRPr lang="en-US" sz="2400" dirty="0" smtClean="0"/>
          </a:p>
          <a:p>
            <a:pPr>
              <a:buNone/>
            </a:pPr>
            <a:endParaRPr lang="en-US" dirty="0" smtClean="0"/>
          </a:p>
          <a:p>
            <a:pPr>
              <a:buNone/>
            </a:pPr>
            <a:endParaRPr lang="en-US" dirty="0" smtClean="0"/>
          </a:p>
          <a:p>
            <a:endParaRPr lang="en-US" dirty="0"/>
          </a:p>
        </p:txBody>
      </p:sp>
      <p:sp>
        <p:nvSpPr>
          <p:cNvPr id="7" name="Rectangle 6"/>
          <p:cNvSpPr/>
          <p:nvPr/>
        </p:nvSpPr>
        <p:spPr>
          <a:xfrm>
            <a:off x="762000" y="1371600"/>
            <a:ext cx="8077200" cy="4154984"/>
          </a:xfrm>
          <a:prstGeom prst="rect">
            <a:avLst/>
          </a:prstGeom>
        </p:spPr>
        <p:txBody>
          <a:bodyPr wrap="square">
            <a:spAutoFit/>
          </a:bodyPr>
          <a:lstStyle/>
          <a:p>
            <a:pPr marL="342900" indent="-342900"/>
            <a:endParaRPr lang="en-US" sz="2400" dirty="0" smtClean="0"/>
          </a:p>
          <a:p>
            <a:pPr marL="342900" indent="-342900"/>
            <a:r>
              <a:rPr lang="en-US" sz="2400" dirty="0" smtClean="0"/>
              <a:t>“different mode of teaching… been in the classroom so long, it’s good to go out and interact with students one on one”</a:t>
            </a:r>
          </a:p>
          <a:p>
            <a:pPr marL="342900" indent="-342900"/>
            <a:endParaRPr lang="en-US" sz="2400" dirty="0" smtClean="0"/>
          </a:p>
          <a:p>
            <a:pPr marL="342900" indent="-342900"/>
            <a:r>
              <a:rPr lang="en-US" sz="2400" dirty="0" smtClean="0"/>
              <a:t>“motivates myself to explore different resources because got fed of myself introducing the same resources all the time”</a:t>
            </a:r>
          </a:p>
          <a:p>
            <a:pPr marL="342900" indent="-342900"/>
            <a:endParaRPr lang="en-US" sz="2400" dirty="0" smtClean="0"/>
          </a:p>
          <a:p>
            <a:pPr marL="342900" indent="-342900"/>
            <a:r>
              <a:rPr lang="en-US" sz="2400" dirty="0" smtClean="0"/>
              <a:t>“we have to believe in the effectiveness of independent learning”  T5</a:t>
            </a:r>
          </a:p>
          <a:p>
            <a:pPr marL="342900" indent="-342900"/>
            <a:endParaRPr lang="en-US" sz="2400" dirty="0" smtClean="0"/>
          </a:p>
          <a:p>
            <a:pPr marL="342900" indent="-342900"/>
            <a:r>
              <a:rPr lang="en-US" sz="2400" dirty="0" smtClean="0"/>
              <a:t>“change their attitude of learning English by themselves” T6</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382000" cy="857250"/>
          </a:xfrm>
        </p:spPr>
        <p:txBody>
          <a:bodyPr/>
          <a:lstStyle/>
          <a:p>
            <a:r>
              <a:rPr lang="en-US" sz="2800" dirty="0">
                <a:effectLst/>
              </a:rPr>
              <a:t>M</a:t>
            </a:r>
            <a:r>
              <a:rPr lang="en-US" sz="2800" dirty="0" smtClean="0">
                <a:effectLst/>
              </a:rPr>
              <a:t>otivating </a:t>
            </a:r>
            <a:r>
              <a:rPr lang="en-US" sz="2800" dirty="0">
                <a:effectLst/>
              </a:rPr>
              <a:t>factors for students </a:t>
            </a:r>
            <a:r>
              <a:rPr lang="en-US" sz="2800" dirty="0" smtClean="0">
                <a:effectLst/>
              </a:rPr>
              <a:t>use SAC services or resources</a:t>
            </a:r>
            <a:endParaRPr lang="en-US" sz="2800" dirty="0"/>
          </a:p>
        </p:txBody>
      </p:sp>
      <p:sp>
        <p:nvSpPr>
          <p:cNvPr id="3" name="Content Placeholder 2"/>
          <p:cNvSpPr>
            <a:spLocks noGrp="1"/>
          </p:cNvSpPr>
          <p:nvPr>
            <p:ph sz="half" idx="1"/>
          </p:nvPr>
        </p:nvSpPr>
        <p:spPr>
          <a:xfrm>
            <a:off x="457200" y="990600"/>
            <a:ext cx="3650456" cy="4343401"/>
          </a:xfrm>
        </p:spPr>
        <p:style>
          <a:lnRef idx="3">
            <a:schemeClr val="lt1"/>
          </a:lnRef>
          <a:fillRef idx="1">
            <a:schemeClr val="accent2"/>
          </a:fillRef>
          <a:effectRef idx="1">
            <a:schemeClr val="accent2"/>
          </a:effectRef>
          <a:fontRef idx="minor">
            <a:schemeClr val="lt1"/>
          </a:fontRef>
        </p:style>
        <p:txBody>
          <a:bodyPr/>
          <a:lstStyle/>
          <a:p>
            <a:r>
              <a:rPr lang="en-US" sz="2400" i="1" dirty="0" smtClean="0"/>
              <a:t>Teachers’ perspective </a:t>
            </a:r>
          </a:p>
          <a:p>
            <a:endParaRPr lang="en-US" dirty="0"/>
          </a:p>
          <a:p>
            <a:r>
              <a:rPr lang="en-US" dirty="0" smtClean="0"/>
              <a:t>English for Free</a:t>
            </a:r>
          </a:p>
          <a:p>
            <a:endParaRPr lang="en-US" dirty="0" smtClean="0"/>
          </a:p>
          <a:p>
            <a:r>
              <a:rPr lang="en-US" dirty="0" smtClean="0"/>
              <a:t>that </a:t>
            </a:r>
            <a:r>
              <a:rPr lang="en-US" dirty="0"/>
              <a:t>they need more of a sense of </a:t>
            </a:r>
            <a:r>
              <a:rPr lang="en-US" dirty="0" smtClean="0"/>
              <a:t>community</a:t>
            </a:r>
          </a:p>
          <a:p>
            <a:endParaRPr lang="en-US" dirty="0"/>
          </a:p>
          <a:p>
            <a:r>
              <a:rPr lang="en-US" dirty="0"/>
              <a:t>Psychological support some mental support </a:t>
            </a:r>
            <a:endParaRPr lang="en-US" dirty="0" smtClean="0"/>
          </a:p>
          <a:p>
            <a:endParaRPr lang="en-US" dirty="0" smtClean="0"/>
          </a:p>
          <a:p>
            <a:r>
              <a:rPr lang="en-US" dirty="0" smtClean="0"/>
              <a:t>No proofreading</a:t>
            </a:r>
            <a:endParaRPr lang="en-US" dirty="0"/>
          </a:p>
        </p:txBody>
      </p:sp>
      <p:sp>
        <p:nvSpPr>
          <p:cNvPr id="4" name="Content Placeholder 2"/>
          <p:cNvSpPr>
            <a:spLocks noGrp="1"/>
          </p:cNvSpPr>
          <p:nvPr>
            <p:ph sz="half" idx="1"/>
          </p:nvPr>
        </p:nvSpPr>
        <p:spPr>
          <a:xfrm>
            <a:off x="4800600" y="990600"/>
            <a:ext cx="3421856" cy="4343401"/>
          </a:xfrm>
        </p:spPr>
        <p:style>
          <a:lnRef idx="3">
            <a:schemeClr val="lt1"/>
          </a:lnRef>
          <a:fillRef idx="1">
            <a:schemeClr val="accent2"/>
          </a:fillRef>
          <a:effectRef idx="1">
            <a:schemeClr val="accent2"/>
          </a:effectRef>
          <a:fontRef idx="minor">
            <a:schemeClr val="lt1"/>
          </a:fontRef>
        </p:style>
        <p:txBody>
          <a:bodyPr/>
          <a:lstStyle/>
          <a:p>
            <a:r>
              <a:rPr lang="en-US" sz="2400" i="1" dirty="0" smtClean="0"/>
              <a:t>Students’ perspecti</a:t>
            </a:r>
            <a:r>
              <a:rPr lang="en-US" dirty="0" smtClean="0"/>
              <a:t>ve </a:t>
            </a:r>
          </a:p>
          <a:p>
            <a:endParaRPr lang="en-US" dirty="0"/>
          </a:p>
          <a:p>
            <a:r>
              <a:rPr lang="en-US" dirty="0" smtClean="0"/>
              <a:t>English for Communication</a:t>
            </a:r>
          </a:p>
          <a:p>
            <a:endParaRPr lang="en-US" dirty="0" smtClean="0"/>
          </a:p>
          <a:p>
            <a:r>
              <a:rPr lang="en-US" dirty="0" smtClean="0"/>
              <a:t>Clear sense of purpose:</a:t>
            </a:r>
          </a:p>
          <a:p>
            <a:r>
              <a:rPr lang="en-US" dirty="0" smtClean="0"/>
              <a:t>Speaking or writing</a:t>
            </a:r>
          </a:p>
          <a:p>
            <a:endParaRPr lang="en-US" dirty="0" smtClean="0"/>
          </a:p>
          <a:p>
            <a:r>
              <a:rPr lang="en-US" dirty="0" smtClean="0"/>
              <a:t>Moral support to gain confidence</a:t>
            </a:r>
            <a:endParaRPr lang="en-US" dirty="0"/>
          </a:p>
        </p:txBody>
      </p:sp>
      <p:sp>
        <p:nvSpPr>
          <p:cNvPr id="5" name="Rectangle 4"/>
          <p:cNvSpPr/>
          <p:nvPr/>
        </p:nvSpPr>
        <p:spPr>
          <a:xfrm>
            <a:off x="914400" y="5791200"/>
            <a:ext cx="7239000"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2400" dirty="0" smtClean="0"/>
              <a:t>“This </a:t>
            </a:r>
            <a:r>
              <a:rPr lang="en-US" sz="2400" dirty="0"/>
              <a:t>point highlights the clash that points that we should be teaching strategies rather than </a:t>
            </a:r>
            <a:r>
              <a:rPr lang="en-US" sz="2400" dirty="0" smtClean="0"/>
              <a:t>fixes”</a:t>
            </a:r>
            <a:endParaRPr lang="en-US" sz="2400" dirty="0"/>
          </a:p>
        </p:txBody>
      </p:sp>
    </p:spTree>
    <p:extLst>
      <p:ext uri="{BB962C8B-B14F-4D97-AF65-F5344CB8AC3E}">
        <p14:creationId xmlns:p14="http://schemas.microsoft.com/office/powerpoint/2010/main" val="1806103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Administrators’ Perspective</a:t>
            </a:r>
            <a:endParaRPr lang="en-US" sz="2800" dirty="0"/>
          </a:p>
        </p:txBody>
      </p:sp>
      <p:sp>
        <p:nvSpPr>
          <p:cNvPr id="3" name="Text Placeholder 2"/>
          <p:cNvSpPr>
            <a:spLocks noGrp="1"/>
          </p:cNvSpPr>
          <p:nvPr>
            <p:ph type="body" idx="1"/>
          </p:nvPr>
        </p:nvSpPr>
        <p:spPr>
          <a:solidFill>
            <a:schemeClr val="tx1"/>
          </a:solidFill>
        </p:spPr>
        <p:txBody>
          <a:bodyPr/>
          <a:lstStyle/>
          <a:p>
            <a:r>
              <a:rPr lang="en-US" dirty="0" smtClean="0"/>
              <a:t>SAC Coordinator</a:t>
            </a:r>
            <a:endParaRPr lang="en-US" dirty="0"/>
          </a:p>
        </p:txBody>
      </p:sp>
      <p:sp>
        <p:nvSpPr>
          <p:cNvPr id="4" name="Text Placeholder 3"/>
          <p:cNvSpPr>
            <a:spLocks noGrp="1"/>
          </p:cNvSpPr>
          <p:nvPr>
            <p:ph type="body" sz="half" idx="2"/>
          </p:nvPr>
        </p:nvSpPr>
        <p:spPr/>
        <p:txBody>
          <a:bodyPr/>
          <a:lstStyle/>
          <a:p>
            <a:r>
              <a:rPr lang="en-US" dirty="0" smtClean="0">
                <a:solidFill>
                  <a:schemeClr val="tx1"/>
                </a:solidFill>
              </a:rPr>
              <a:t>ASSOCIATE DIRECTOR</a:t>
            </a:r>
            <a:endParaRPr lang="en-US" dirty="0">
              <a:solidFill>
                <a:schemeClr val="tx1"/>
              </a:solidFill>
            </a:endParaRPr>
          </a:p>
        </p:txBody>
      </p:sp>
      <p:sp>
        <p:nvSpPr>
          <p:cNvPr id="5" name="Content Placeholder 4"/>
          <p:cNvSpPr>
            <a:spLocks noGrp="1"/>
          </p:cNvSpPr>
          <p:nvPr>
            <p:ph sz="quarter" idx="3"/>
          </p:nvPr>
        </p:nvSpPr>
        <p:spPr/>
        <p:txBody>
          <a:bodyPr/>
          <a:lstStyle/>
          <a:p>
            <a:pPr>
              <a:buNone/>
            </a:pPr>
            <a:r>
              <a:rPr lang="en-US" dirty="0" smtClean="0"/>
              <a:t>Annual Report</a:t>
            </a:r>
          </a:p>
          <a:p>
            <a:pPr>
              <a:buNone/>
            </a:pPr>
            <a:r>
              <a:rPr lang="en-US" dirty="0" smtClean="0"/>
              <a:t>Role has become more complex</a:t>
            </a:r>
          </a:p>
          <a:p>
            <a:pPr>
              <a:buNone/>
            </a:pPr>
            <a:r>
              <a:rPr lang="en-US" dirty="0" smtClean="0"/>
              <a:t>No administrative support</a:t>
            </a:r>
          </a:p>
          <a:p>
            <a:pPr>
              <a:buNone/>
            </a:pPr>
            <a:r>
              <a:rPr lang="en-US" dirty="0" smtClean="0"/>
              <a:t>University Grants’ Committee</a:t>
            </a:r>
          </a:p>
          <a:p>
            <a:pPr>
              <a:buNone/>
            </a:pPr>
            <a:r>
              <a:rPr lang="en-US" dirty="0" smtClean="0"/>
              <a:t>English Enhancement Fund</a:t>
            </a:r>
          </a:p>
          <a:p>
            <a:pPr>
              <a:buNone/>
            </a:pPr>
            <a:r>
              <a:rPr lang="en-US" dirty="0" smtClean="0"/>
              <a:t>Need for core team (timetabling issues)</a:t>
            </a:r>
          </a:p>
          <a:p>
            <a:pPr>
              <a:buNone/>
            </a:pPr>
            <a:r>
              <a:rPr lang="en-US" dirty="0" smtClean="0"/>
              <a:t>Teachers’ belief &amp; attitude</a:t>
            </a:r>
          </a:p>
        </p:txBody>
      </p:sp>
      <p:sp>
        <p:nvSpPr>
          <p:cNvPr id="6" name="Content Placeholder 5"/>
          <p:cNvSpPr>
            <a:spLocks noGrp="1"/>
          </p:cNvSpPr>
          <p:nvPr>
            <p:ph sz="quarter" idx="4"/>
          </p:nvPr>
        </p:nvSpPr>
        <p:spPr>
          <a:xfrm>
            <a:off x="4648200" y="2438400"/>
            <a:ext cx="4270375" cy="4208589"/>
          </a:xfrm>
        </p:spPr>
        <p:txBody>
          <a:bodyPr/>
          <a:lstStyle/>
          <a:p>
            <a:pPr>
              <a:buNone/>
            </a:pPr>
            <a:r>
              <a:rPr lang="en-US" dirty="0" smtClean="0"/>
              <a:t>Integrated into Science Course</a:t>
            </a:r>
          </a:p>
          <a:p>
            <a:pPr>
              <a:buNone/>
            </a:pPr>
            <a:r>
              <a:rPr lang="en-US" dirty="0" smtClean="0"/>
              <a:t>Teaching Assistant – TDG project</a:t>
            </a:r>
          </a:p>
          <a:p>
            <a:pPr>
              <a:buNone/>
            </a:pPr>
            <a:r>
              <a:rPr lang="en-US" dirty="0" smtClean="0"/>
              <a:t>CEDARS – Peer tutoring</a:t>
            </a:r>
          </a:p>
          <a:p>
            <a:pPr>
              <a:buNone/>
            </a:pPr>
            <a:r>
              <a:rPr lang="en-US" dirty="0" smtClean="0"/>
              <a:t>Makes decision on new projects recommended by SAC Coordinator</a:t>
            </a:r>
          </a:p>
          <a:p>
            <a:pPr>
              <a:buNone/>
            </a:pP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914400"/>
          </a:xfrm>
        </p:spPr>
        <p:txBody>
          <a:bodyPr/>
          <a:lstStyle/>
          <a:p>
            <a:r>
              <a:rPr lang="en-US" sz="2800" dirty="0" smtClean="0"/>
              <a:t>Decision making </a:t>
            </a:r>
            <a:br>
              <a:rPr lang="en-US" sz="2800" dirty="0" smtClean="0"/>
            </a:br>
            <a:r>
              <a:rPr lang="en-US" sz="2800" dirty="0" smtClean="0"/>
              <a:t>Theory for Effective Policy &amp; Practice </a:t>
            </a:r>
            <a:endParaRPr lang="en-US" sz="2800" dirty="0"/>
          </a:p>
        </p:txBody>
      </p:sp>
      <p:sp>
        <p:nvSpPr>
          <p:cNvPr id="3073" name="Rectangle 1"/>
          <p:cNvSpPr>
            <a:spLocks noChangeArrowheads="1"/>
          </p:cNvSpPr>
          <p:nvPr/>
        </p:nvSpPr>
        <p:spPr bwMode="auto">
          <a:xfrm>
            <a:off x="957943" y="1591156"/>
            <a:ext cx="79248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TW" sz="2400" dirty="0" smtClean="0">
                <a:latin typeface="Calibri" pitchFamily="34" charset="0"/>
                <a:ea typeface="SimSun" pitchFamily="2" charset="-122"/>
                <a:cs typeface="Times New Roman" pitchFamily="18" charset="0"/>
              </a:rPr>
              <a:t>W</a:t>
            </a:r>
            <a:r>
              <a:rPr kumimoji="0" lang="en-US" altLang="zh-TW" sz="24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hen resources are scarce, “decision-making systems are another structural source of potential power”  (p.549).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4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en-US" altLang="zh-TW" sz="24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Strategic Contingencies Theory</a:t>
            </a:r>
            <a:r>
              <a:rPr kumimoji="0" lang="en-US" altLang="zh-TW" sz="24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in terms of horizontal power, subunits are most powerful when they are least dependent on other subunits</a:t>
            </a:r>
            <a:r>
              <a:rPr kumimoji="0" lang="en-US" altLang="zh-TW" sz="2400" b="0" i="0" u="none" strike="noStrike" cap="none" normalizeH="0" dirty="0" smtClean="0">
                <a:ln>
                  <a:noFill/>
                </a:ln>
                <a:solidFill>
                  <a:schemeClr val="tx1"/>
                </a:solidFill>
                <a:effectLst/>
                <a:latin typeface="Calibri" pitchFamily="34" charset="0"/>
                <a:ea typeface="SimSun" pitchFamily="2" charset="-122"/>
                <a:cs typeface="Times New Roman" pitchFamily="18" charset="0"/>
              </a:rPr>
              <a:t> (</a:t>
            </a:r>
            <a:r>
              <a:rPr kumimoji="0" lang="en-US" altLang="zh-TW" sz="2400" b="0" i="0" u="none" strike="noStrike" cap="none" normalizeH="0" dirty="0" err="1" smtClean="0">
                <a:ln>
                  <a:noFill/>
                </a:ln>
                <a:solidFill>
                  <a:schemeClr val="tx1"/>
                </a:solidFill>
                <a:effectLst/>
                <a:latin typeface="Calibri" pitchFamily="34" charset="0"/>
                <a:ea typeface="SimSun" pitchFamily="2" charset="-122"/>
                <a:cs typeface="Times New Roman" pitchFamily="18" charset="0"/>
              </a:rPr>
              <a:t>Hickson</a:t>
            </a:r>
            <a:r>
              <a:rPr kumimoji="0" lang="en-US" altLang="zh-TW" sz="2400" b="0" i="0" u="none" strike="noStrike" cap="none" normalizeH="0" dirty="0" smtClean="0">
                <a:ln>
                  <a:noFill/>
                </a:ln>
                <a:solidFill>
                  <a:schemeClr val="tx1"/>
                </a:solidFill>
                <a:effectLst/>
                <a:latin typeface="Calibri" pitchFamily="34" charset="0"/>
                <a:ea typeface="SimSun" pitchFamily="2" charset="-122"/>
                <a:cs typeface="Times New Roman" pitchFamily="18" charset="0"/>
              </a:rPr>
              <a:t> et. al in </a:t>
            </a:r>
            <a:r>
              <a:rPr lang="en-US" sz="2400" dirty="0" smtClean="0"/>
              <a:t>Bess </a:t>
            </a:r>
            <a:r>
              <a:rPr lang="en-US" sz="2400" dirty="0"/>
              <a:t>&amp; Dee (2008</a:t>
            </a:r>
            <a:r>
              <a:rPr lang="en-US" sz="2400" dirty="0" smtClean="0"/>
              <a:t>))</a:t>
            </a:r>
            <a:endParaRPr kumimoji="0" lang="en-US" altLang="zh-TW" sz="24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SAC as a subunit serves </a:t>
            </a:r>
            <a:r>
              <a:rPr lang="en-US" altLang="zh-TW" sz="2400" i="1" dirty="0" smtClean="0">
                <a:latin typeface="Calibri" pitchFamily="34" charset="0"/>
                <a:ea typeface="SimSun" pitchFamily="2" charset="-122"/>
                <a:cs typeface="Times New Roman" pitchFamily="18" charset="0"/>
              </a:rPr>
              <a:t>most</a:t>
            </a:r>
            <a:r>
              <a:rPr kumimoji="0" lang="en-US" altLang="zh-TW" sz="24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of the four key contingencies: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2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altLang="zh-TW" sz="2200" dirty="0" smtClean="0">
                <a:latin typeface="Calibri" pitchFamily="34" charset="0"/>
                <a:ea typeface="SimSun" pitchFamily="2" charset="-122"/>
                <a:cs typeface="Times New Roman" pitchFamily="18" charset="0"/>
              </a:rPr>
              <a:t>Scarcity</a:t>
            </a:r>
            <a:r>
              <a:rPr kumimoji="0" lang="en-US" altLang="zh-TW" sz="2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Uncertainty</a:t>
            </a:r>
            <a:r>
              <a:rPr kumimoji="0" lang="en-US" altLang="zh-TW" sz="2200" b="0" i="0" u="none" strike="noStrike" cap="none" normalizeH="0" dirty="0" smtClean="0">
                <a:ln>
                  <a:noFill/>
                </a:ln>
                <a:solidFill>
                  <a:schemeClr val="tx1"/>
                </a:solidFill>
                <a:effectLst/>
                <a:latin typeface="Calibri" pitchFamily="34" charset="0"/>
                <a:ea typeface="SimSun" pitchFamily="2" charset="-122"/>
                <a:cs typeface="Times New Roman" pitchFamily="18" charset="0"/>
              </a:rPr>
              <a:t> </a:t>
            </a:r>
            <a:r>
              <a:rPr kumimoji="0" lang="en-US" altLang="zh-TW" sz="2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Centrality to       </a:t>
            </a:r>
            <a:r>
              <a:rPr kumimoji="0" lang="en-US" altLang="zh-TW" sz="2200" b="0" i="0" u="none" strike="noStrike" cap="none" normalizeH="0" baseline="0" dirty="0" err="1" smtClean="0">
                <a:ln>
                  <a:noFill/>
                </a:ln>
                <a:solidFill>
                  <a:schemeClr val="tx1"/>
                </a:solidFill>
                <a:effectLst/>
                <a:latin typeface="Calibri" pitchFamily="34" charset="0"/>
                <a:ea typeface="SimSun" pitchFamily="2" charset="-122"/>
                <a:cs typeface="Times New Roman" pitchFamily="18" charset="0"/>
              </a:rPr>
              <a:t>Nonsubstitutability</a:t>
            </a:r>
            <a:endParaRPr kumimoji="0" lang="en-US" altLang="zh-TW" sz="2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p>
            <a:pPr lvl="0" eaLnBrk="0" fontAlgn="base" hangingPunct="0">
              <a:spcBef>
                <a:spcPct val="0"/>
              </a:spcBef>
              <a:spcAft>
                <a:spcPct val="0"/>
              </a:spcAft>
            </a:pPr>
            <a:r>
              <a:rPr lang="en-US" altLang="zh-TW" sz="2200" dirty="0" smtClean="0">
                <a:latin typeface="Calibri" pitchFamily="34" charset="0"/>
                <a:ea typeface="SimSun" pitchFamily="2" charset="-122"/>
                <a:cs typeface="Times New Roman" pitchFamily="18" charset="0"/>
              </a:rPr>
              <a:t>			             the </a:t>
            </a:r>
            <a:r>
              <a:rPr kumimoji="0" lang="en-US" altLang="zh-TW" sz="2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workflow</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TW" sz="2400" dirty="0" smtClean="0">
              <a:latin typeface="Calibri" pitchFamily="34"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24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Oval 3"/>
          <p:cNvSpPr/>
          <p:nvPr/>
        </p:nvSpPr>
        <p:spPr>
          <a:xfrm>
            <a:off x="696686" y="4648199"/>
            <a:ext cx="1752600" cy="9089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215742" y="4588328"/>
            <a:ext cx="2667001" cy="876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362200" y="4648199"/>
            <a:ext cx="2209800" cy="936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4659085"/>
            <a:ext cx="1981200" cy="105591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2154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85800"/>
            <a:ext cx="7772400" cy="5791200"/>
          </a:xfrm>
          <a:prstGeom prst="rect">
            <a:avLst/>
          </a:prstGeom>
          <a:noFill/>
          <a:ln>
            <a:noFill/>
          </a:ln>
        </p:spPr>
      </p:pic>
    </p:spTree>
    <p:extLst>
      <p:ext uri="{BB962C8B-B14F-4D97-AF65-F5344CB8AC3E}">
        <p14:creationId xmlns:p14="http://schemas.microsoft.com/office/powerpoint/2010/main" val="2736681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0576306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rved Right Arrow 2"/>
          <p:cNvSpPr/>
          <p:nvPr/>
        </p:nvSpPr>
        <p:spPr>
          <a:xfrm rot="20599404">
            <a:off x="2153026" y="2515710"/>
            <a:ext cx="1257888" cy="1282783"/>
          </a:xfrm>
          <a:prstGeom prst="curvedRightArrow">
            <a:avLst>
              <a:gd name="adj1" fmla="val 25000"/>
              <a:gd name="adj2" fmla="val 50000"/>
              <a:gd name="adj3" fmla="val 213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urved Left Arrow 3"/>
          <p:cNvSpPr/>
          <p:nvPr/>
        </p:nvSpPr>
        <p:spPr>
          <a:xfrm rot="1205161">
            <a:off x="5497818" y="2357406"/>
            <a:ext cx="1143000" cy="1600200"/>
          </a:xfrm>
          <a:prstGeom prst="curvedLef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6705600" y="2362200"/>
            <a:ext cx="1981200" cy="646331"/>
          </a:xfrm>
          <a:prstGeom prst="rect">
            <a:avLst/>
          </a:prstGeom>
          <a:noFill/>
        </p:spPr>
        <p:txBody>
          <a:bodyPr wrap="square" rtlCol="0">
            <a:spAutoFit/>
          </a:bodyPr>
          <a:lstStyle/>
          <a:p>
            <a:r>
              <a:rPr lang="en-US" dirty="0" smtClean="0"/>
              <a:t>TRAINING &amp; SHARING</a:t>
            </a:r>
            <a:endParaRPr lang="en-US" dirty="0"/>
          </a:p>
        </p:txBody>
      </p:sp>
      <p:sp>
        <p:nvSpPr>
          <p:cNvPr id="6" name="TextBox 5"/>
          <p:cNvSpPr txBox="1"/>
          <p:nvPr/>
        </p:nvSpPr>
        <p:spPr>
          <a:xfrm>
            <a:off x="1066800" y="1981201"/>
            <a:ext cx="1752600" cy="923330"/>
          </a:xfrm>
          <a:prstGeom prst="rect">
            <a:avLst/>
          </a:prstGeom>
          <a:noFill/>
        </p:spPr>
        <p:txBody>
          <a:bodyPr wrap="square" rtlCol="0">
            <a:spAutoFit/>
          </a:bodyPr>
          <a:lstStyle/>
          <a:p>
            <a:r>
              <a:rPr lang="en-US" dirty="0" smtClean="0"/>
              <a:t>FEEDBACK &amp; STORIES OF SUCCESS</a:t>
            </a:r>
            <a:endParaRPr lang="en-US" dirty="0"/>
          </a:p>
        </p:txBody>
      </p:sp>
      <p:sp>
        <p:nvSpPr>
          <p:cNvPr id="7" name="TextBox 6"/>
          <p:cNvSpPr txBox="1"/>
          <p:nvPr/>
        </p:nvSpPr>
        <p:spPr>
          <a:xfrm>
            <a:off x="1219200" y="304799"/>
            <a:ext cx="6629400" cy="523220"/>
          </a:xfrm>
          <a:prstGeom prst="rect">
            <a:avLst/>
          </a:prstGeom>
          <a:noFill/>
        </p:spPr>
        <p:txBody>
          <a:bodyPr wrap="square" rtlCol="0">
            <a:spAutoFit/>
          </a:bodyPr>
          <a:lstStyle/>
          <a:p>
            <a:r>
              <a:rPr lang="en-US" sz="2800" dirty="0" smtClean="0"/>
              <a:t>Conceptual Framework – SAC Evaluation</a:t>
            </a:r>
            <a:endParaRPr lang="en-US" sz="2800" dirty="0"/>
          </a:p>
        </p:txBody>
      </p:sp>
      <p:sp>
        <p:nvSpPr>
          <p:cNvPr id="8" name="Quad Arrow 7"/>
          <p:cNvSpPr/>
          <p:nvPr/>
        </p:nvSpPr>
        <p:spPr>
          <a:xfrm>
            <a:off x="4038600" y="2413871"/>
            <a:ext cx="990600" cy="743635"/>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7000" y="965481"/>
            <a:ext cx="4336961" cy="369332"/>
          </a:xfrm>
          <a:prstGeom prst="rect">
            <a:avLst/>
          </a:prstGeom>
          <a:noFill/>
        </p:spPr>
        <p:txBody>
          <a:bodyPr wrap="square" rtlCol="0">
            <a:spAutoFit/>
          </a:bodyPr>
          <a:lstStyle/>
          <a:p>
            <a:r>
              <a:rPr lang="en-US" dirty="0" smtClean="0"/>
              <a:t>KAIZEN  -  CONTINUOUS   IMPROVEMENT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solidFill>
                  <a:schemeClr val="accent1"/>
                </a:solidFill>
                <a:latin typeface="Arial" panose="020B0604020202020204" pitchFamily="34" charset="0"/>
                <a:cs typeface="Arial" panose="020B0604020202020204" pitchFamily="34" charset="0"/>
              </a:rPr>
              <a:t>Problem of Practice</a:t>
            </a:r>
            <a:endParaRPr lang="en-US" dirty="0">
              <a:solidFill>
                <a:schemeClr val="accent1"/>
              </a:solidFill>
              <a:latin typeface="Arial" panose="020B0604020202020204" pitchFamily="34" charset="0"/>
              <a:cs typeface="Arial" panose="020B0604020202020204" pitchFamily="34" charset="0"/>
            </a:endParaRPr>
          </a:p>
        </p:txBody>
      </p:sp>
      <p:sp>
        <p:nvSpPr>
          <p:cNvPr id="3" name="Rectangle 2"/>
          <p:cNvSpPr>
            <a:spLocks noGrp="1"/>
          </p:cNvSpPr>
          <p:nvPr>
            <p:ph sz="half" idx="1"/>
          </p:nvPr>
        </p:nvSpPr>
        <p:spPr/>
        <p:txBody>
          <a:bodyPr>
            <a:normAutofit fontScale="77500" lnSpcReduction="20000"/>
          </a:bodyPr>
          <a:lstStyle>
            <a:extLst/>
          </a:lstStyle>
          <a:p>
            <a:r>
              <a:rPr lang="en-US" sz="2800" dirty="0" smtClean="0">
                <a:latin typeface="Arial" panose="020B0604020202020204" pitchFamily="34" charset="0"/>
                <a:cs typeface="Arial" panose="020B0604020202020204" pitchFamily="34" charset="0"/>
              </a:rPr>
              <a:t>The purpose of the case study is to discover the processes administrators and stakeholders use to evaluate self-access centers’ effectiveness and efficiency in a university in Hong Kong</a:t>
            </a:r>
          </a:p>
          <a:p>
            <a:endParaRPr lang="en-US" sz="2800" dirty="0" smtClean="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a:p>
            <a:r>
              <a:rPr lang="en-US" sz="2800" dirty="0" smtClean="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Annual Report:</a:t>
            </a:r>
          </a:p>
          <a:p>
            <a:r>
              <a:rPr lang="en-US" sz="2800" dirty="0" smtClean="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Administrative measures of accountability such as</a:t>
            </a:r>
            <a:endParaRPr lang="en-US" sz="2800" dirty="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a:p>
            <a:r>
              <a:rPr lang="en-US" sz="2800" dirty="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number of users</a:t>
            </a:r>
          </a:p>
          <a:p>
            <a:r>
              <a:rPr lang="en-US" sz="2800" dirty="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tutor/student ratio is considered </a:t>
            </a:r>
            <a:r>
              <a:rPr lang="en-US" sz="2800" dirty="0" smtClean="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effective??</a:t>
            </a:r>
            <a:endParaRPr lang="en-US" sz="2800" dirty="0">
              <a:ln w="11430"/>
              <a:solidFill>
                <a:schemeClr val="accent1"/>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a:p>
            <a:endParaRPr lang="en-US" sz="2800"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045585127"/>
              </p:ext>
            </p:extLst>
          </p:nvPr>
        </p:nvGraphicFramePr>
        <p:xfrm>
          <a:off x="4724400" y="457200"/>
          <a:ext cx="4419600" cy="5745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effectLst/>
              </a:rPr>
              <a:t>Implications</a:t>
            </a:r>
            <a:endParaRPr lang="en-US" dirty="0"/>
          </a:p>
        </p:txBody>
      </p:sp>
      <p:sp>
        <p:nvSpPr>
          <p:cNvPr id="4" name="TextBox 3"/>
          <p:cNvSpPr txBox="1"/>
          <p:nvPr/>
        </p:nvSpPr>
        <p:spPr>
          <a:xfrm>
            <a:off x="762000" y="1752600"/>
            <a:ext cx="3429000" cy="3970318"/>
          </a:xfrm>
          <a:prstGeom prst="rect">
            <a:avLst/>
          </a:prstGeom>
          <a:noFill/>
        </p:spPr>
        <p:txBody>
          <a:bodyPr wrap="square" rtlCol="0">
            <a:spAutoFit/>
          </a:bodyPr>
          <a:lstStyle/>
          <a:p>
            <a:r>
              <a:rPr lang="en-US" sz="2800" b="1" dirty="0" smtClean="0"/>
              <a:t>Limitations:</a:t>
            </a:r>
          </a:p>
          <a:p>
            <a:endParaRPr lang="en-US" sz="2800" dirty="0" smtClean="0"/>
          </a:p>
          <a:p>
            <a:r>
              <a:rPr lang="en-US" sz="2800" dirty="0" smtClean="0"/>
              <a:t>One site </a:t>
            </a:r>
          </a:p>
          <a:p>
            <a:endParaRPr lang="en-US" sz="2800" dirty="0"/>
          </a:p>
          <a:p>
            <a:r>
              <a:rPr lang="en-US" sz="2800" dirty="0" smtClean="0"/>
              <a:t>Formative evaluation</a:t>
            </a:r>
          </a:p>
          <a:p>
            <a:endParaRPr lang="en-US" sz="2800" dirty="0" smtClean="0"/>
          </a:p>
          <a:p>
            <a:r>
              <a:rPr lang="en-US" sz="2800" dirty="0" smtClean="0"/>
              <a:t>Student population</a:t>
            </a:r>
          </a:p>
          <a:p>
            <a:endParaRPr lang="en-US" sz="2800" dirty="0" smtClean="0"/>
          </a:p>
          <a:p>
            <a:endParaRPr lang="en-US" sz="2800" dirty="0"/>
          </a:p>
        </p:txBody>
      </p:sp>
      <p:sp>
        <p:nvSpPr>
          <p:cNvPr id="5" name="TextBox 4"/>
          <p:cNvSpPr txBox="1"/>
          <p:nvPr/>
        </p:nvSpPr>
        <p:spPr>
          <a:xfrm>
            <a:off x="4953000" y="1752600"/>
            <a:ext cx="3505200" cy="4801314"/>
          </a:xfrm>
          <a:prstGeom prst="rect">
            <a:avLst/>
          </a:prstGeom>
          <a:noFill/>
        </p:spPr>
        <p:txBody>
          <a:bodyPr wrap="square" rtlCol="0">
            <a:spAutoFit/>
          </a:bodyPr>
          <a:lstStyle/>
          <a:p>
            <a:r>
              <a:rPr lang="en-US" sz="2800" b="1" dirty="0" smtClean="0"/>
              <a:t>Further Research:</a:t>
            </a:r>
          </a:p>
          <a:p>
            <a:endParaRPr lang="en-US" sz="2800" dirty="0" smtClean="0"/>
          </a:p>
          <a:p>
            <a:r>
              <a:rPr lang="en-US" sz="2800" dirty="0" smtClean="0"/>
              <a:t>Other SACs (HK &amp; Globally)</a:t>
            </a:r>
          </a:p>
          <a:p>
            <a:endParaRPr lang="en-US" sz="2800" dirty="0"/>
          </a:p>
          <a:p>
            <a:r>
              <a:rPr lang="en-US" sz="2800" dirty="0" smtClean="0"/>
              <a:t>Managers’ Beliefs</a:t>
            </a:r>
          </a:p>
          <a:p>
            <a:endParaRPr lang="en-US" sz="2800" dirty="0" smtClean="0"/>
          </a:p>
          <a:p>
            <a:r>
              <a:rPr lang="en-US" sz="2800" dirty="0" smtClean="0"/>
              <a:t>Longitudinal study</a:t>
            </a:r>
          </a:p>
          <a:p>
            <a:r>
              <a:rPr lang="en-US" sz="2800" dirty="0" smtClean="0"/>
              <a:t>(after graduation)</a:t>
            </a:r>
          </a:p>
          <a:p>
            <a:endParaRPr lang="en-US" dirty="0" smtClean="0"/>
          </a:p>
          <a:p>
            <a:endParaRPr lang="en-US" dirty="0" smtClean="0"/>
          </a:p>
          <a:p>
            <a:endParaRPr lang="en-US" dirty="0"/>
          </a:p>
        </p:txBody>
      </p:sp>
    </p:spTree>
    <p:extLst>
      <p:ext uri="{BB962C8B-B14F-4D97-AF65-F5344CB8AC3E}">
        <p14:creationId xmlns:p14="http://schemas.microsoft.com/office/powerpoint/2010/main" val="255584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04800"/>
            <a:ext cx="8229600" cy="1295400"/>
          </a:xfrm>
        </p:spPr>
        <p:txBody>
          <a:bodyPr/>
          <a:lstStyle>
            <a:extLst/>
          </a:lstStyle>
          <a:p>
            <a:r>
              <a:rPr lang="en-US" sz="3200" dirty="0" smtClean="0"/>
              <a:t>Research Question</a:t>
            </a:r>
            <a:endParaRPr lang="en-US" sz="3200" dirty="0"/>
          </a:p>
        </p:txBody>
      </p:sp>
      <p:sp>
        <p:nvSpPr>
          <p:cNvPr id="3" name="Rectangle 2"/>
          <p:cNvSpPr>
            <a:spLocks noGrp="1"/>
          </p:cNvSpPr>
          <p:nvPr>
            <p:ph sz="half" idx="1"/>
          </p:nvPr>
        </p:nvSpPr>
        <p:spPr>
          <a:xfrm>
            <a:off x="464344" y="1600200"/>
            <a:ext cx="7917656" cy="18288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extLst/>
          </a:lstStyle>
          <a:p>
            <a:pPr>
              <a:lnSpc>
                <a:spcPct val="114000"/>
              </a:lnSpc>
            </a:pPr>
            <a:r>
              <a:rPr lang="en-US" sz="2400" b="1" dirty="0" smtClean="0">
                <a:solidFill>
                  <a:schemeClr val="tx1"/>
                </a:solidFill>
              </a:rPr>
              <a:t>Central question:</a:t>
            </a:r>
          </a:p>
          <a:p>
            <a:pPr>
              <a:lnSpc>
                <a:spcPct val="114000"/>
              </a:lnSpc>
            </a:pPr>
            <a:r>
              <a:rPr lang="en-US" sz="2400" b="1" dirty="0" smtClean="0">
                <a:solidFill>
                  <a:schemeClr val="tx1"/>
                </a:solidFill>
              </a:rPr>
              <a:t>What processes are employed by administrators and stakeholders to evaluate the effectiveness and efficiency of a self-access center?</a:t>
            </a:r>
            <a:endParaRPr lang="en-US" sz="2400" b="1" dirty="0">
              <a:solidFill>
                <a:schemeClr val="tx1"/>
              </a:solidFill>
            </a:endParaRPr>
          </a:p>
        </p:txBody>
      </p:sp>
      <p:sp>
        <p:nvSpPr>
          <p:cNvPr id="14" name="TextBox 13"/>
          <p:cNvSpPr txBox="1"/>
          <p:nvPr/>
        </p:nvSpPr>
        <p:spPr>
          <a:xfrm>
            <a:off x="457200" y="3581400"/>
            <a:ext cx="8686800" cy="2308324"/>
          </a:xfrm>
          <a:prstGeom prst="rect">
            <a:avLst/>
          </a:prstGeom>
          <a:solidFill>
            <a:schemeClr val="accent1">
              <a:lumMod val="20000"/>
              <a:lumOff val="80000"/>
            </a:schemeClr>
          </a:solid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extLst/>
          </a:lstStyle>
          <a:p>
            <a:r>
              <a:rPr lang="en-US" sz="2400" dirty="0" smtClean="0">
                <a:ln w="11430"/>
                <a:effectLst>
                  <a:outerShdw blurRad="80000" dist="40000" dir="5040000" algn="tl">
                    <a:srgbClr val="000000">
                      <a:alpha val="30000"/>
                    </a:srgbClr>
                  </a:outerShdw>
                </a:effectLst>
                <a:latin typeface="Corbel" panose="020B0503020204020204" pitchFamily="34" charset="0"/>
              </a:rPr>
              <a:t>Sub-questions:</a:t>
            </a:r>
          </a:p>
          <a:p>
            <a:r>
              <a:rPr lang="en-US" sz="2400" dirty="0" smtClean="0">
                <a:ln w="11430"/>
                <a:effectLst>
                  <a:outerShdw blurRad="80000" dist="40000" dir="5040000" algn="tl">
                    <a:srgbClr val="000000">
                      <a:alpha val="30000"/>
                    </a:srgbClr>
                  </a:outerShdw>
                </a:effectLst>
                <a:latin typeface="Corbel" panose="020B0503020204020204" pitchFamily="34" charset="0"/>
              </a:rPr>
              <a:t>How do students &amp; tutors experience the centre?</a:t>
            </a:r>
          </a:p>
          <a:p>
            <a:endParaRPr lang="en-US" sz="2400" dirty="0" smtClean="0">
              <a:ln w="11430"/>
              <a:effectLst>
                <a:outerShdw blurRad="80000" dist="40000" dir="5040000" algn="tl">
                  <a:srgbClr val="000000">
                    <a:alpha val="30000"/>
                  </a:srgbClr>
                </a:outerShdw>
              </a:effectLst>
              <a:latin typeface="Corbel" panose="020B0503020204020204" pitchFamily="34" charset="0"/>
            </a:endParaRPr>
          </a:p>
          <a:p>
            <a:r>
              <a:rPr lang="en-US" sz="2400" dirty="0" smtClean="0">
                <a:ln w="11430"/>
                <a:effectLst>
                  <a:outerShdw blurRad="80000" dist="40000" dir="5040000" algn="tl">
                    <a:srgbClr val="000000">
                      <a:alpha val="30000"/>
                    </a:srgbClr>
                  </a:outerShdw>
                </a:effectLst>
                <a:latin typeface="Corbel" panose="020B0503020204020204" pitchFamily="34" charset="0"/>
              </a:rPr>
              <a:t>What additional learning experiences do they imagine would facilitate students’ self-efficacy for becoming an independent learner</a:t>
            </a:r>
            <a:r>
              <a:rPr lang="en-US" sz="2400" dirty="0" smtClean="0">
                <a:ln w="11430"/>
                <a:solidFill>
                  <a:schemeClr val="bg1">
                    <a:lumMod val="75000"/>
                  </a:schemeClr>
                </a:solidFill>
                <a:effectLst>
                  <a:outerShdw blurRad="80000" dist="40000" dir="5040000" algn="tl">
                    <a:srgbClr val="000000">
                      <a:alpha val="30000"/>
                    </a:srgbClr>
                  </a:outerShdw>
                </a:effectLst>
                <a:latin typeface="Corbel" panose="020B0503020204020204" pitchFamily="34" charset="0"/>
              </a:rPr>
              <a:t>?</a:t>
            </a:r>
            <a:endParaRPr lang="en-US" sz="2400" dirty="0">
              <a:solidFill>
                <a:schemeClr val="bg1">
                  <a:lumMod val="75000"/>
                </a:schemeClr>
              </a:solidFill>
              <a:latin typeface="Corbel" panose="020B05030202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1"/>
            <a:ext cx="7620000" cy="523220"/>
          </a:xfrm>
          <a:prstGeom prst="rect">
            <a:avLst/>
          </a:prstGeom>
        </p:spPr>
        <p:txBody>
          <a:bodyPr wrap="square">
            <a:spAutoFit/>
          </a:bodyPr>
          <a:lstStyle/>
          <a:p>
            <a:r>
              <a:rPr lang="en-US" sz="2800" i="1" dirty="0" smtClean="0"/>
              <a:t>Effectiveness not Efficiency</a:t>
            </a:r>
            <a:endParaRPr lang="en-US" sz="2800" i="1" dirty="0"/>
          </a:p>
        </p:txBody>
      </p:sp>
      <p:sp>
        <p:nvSpPr>
          <p:cNvPr id="7" name="TextBox 6"/>
          <p:cNvSpPr txBox="1"/>
          <p:nvPr/>
        </p:nvSpPr>
        <p:spPr>
          <a:xfrm>
            <a:off x="805543" y="5123489"/>
            <a:ext cx="7924800" cy="830997"/>
          </a:xfrm>
          <a:prstGeom prst="rect">
            <a:avLst/>
          </a:prstGeom>
          <a:noFill/>
        </p:spPr>
        <p:txBody>
          <a:bodyPr wrap="square" rtlCol="0">
            <a:spAutoFit/>
          </a:bodyPr>
          <a:lstStyle/>
          <a:p>
            <a:pPr lvl="0"/>
            <a:r>
              <a:rPr lang="en-US" sz="2400" b="1" dirty="0" smtClean="0"/>
              <a:t>“Evaluation</a:t>
            </a:r>
            <a:r>
              <a:rPr lang="en-US" sz="2400" dirty="0" smtClean="0"/>
              <a:t> </a:t>
            </a:r>
            <a:r>
              <a:rPr lang="en-US" sz="2400" dirty="0"/>
              <a:t>can be defined as the systematic gathering of information for the purpose of </a:t>
            </a:r>
            <a:r>
              <a:rPr lang="en-US" sz="2400" b="1" dirty="0"/>
              <a:t>making decisions</a:t>
            </a:r>
            <a:r>
              <a:rPr lang="en-US" sz="2400" dirty="0"/>
              <a:t>” Weiss 1972</a:t>
            </a:r>
          </a:p>
        </p:txBody>
      </p:sp>
      <p:sp>
        <p:nvSpPr>
          <p:cNvPr id="2" name="Content Placeholder 1"/>
          <p:cNvSpPr>
            <a:spLocks noGrp="1"/>
          </p:cNvSpPr>
          <p:nvPr>
            <p:ph idx="1"/>
          </p:nvPr>
        </p:nvSpPr>
        <p:spPr>
          <a:xfrm>
            <a:off x="723900" y="1219200"/>
            <a:ext cx="7696200" cy="3840960"/>
          </a:xfrm>
        </p:spPr>
        <p:txBody>
          <a:bodyPr>
            <a:normAutofit/>
          </a:bodyPr>
          <a:lstStyle/>
          <a:p>
            <a:pPr marL="68580" indent="0">
              <a:buNone/>
            </a:pPr>
            <a:r>
              <a:rPr lang="en-US" sz="2800" i="1" dirty="0"/>
              <a:t>Importance of measuring Effectiveness </a:t>
            </a:r>
          </a:p>
          <a:p>
            <a:pPr>
              <a:buFont typeface="Wingdings" panose="05000000000000000000" pitchFamily="2" charset="2"/>
              <a:buChar char="Ø"/>
            </a:pPr>
            <a:r>
              <a:rPr lang="en-US" sz="2400" dirty="0"/>
              <a:t>Good and bad practices leads to development of learning materials and activities.</a:t>
            </a:r>
          </a:p>
          <a:p>
            <a:pPr>
              <a:buFont typeface="Wingdings" panose="05000000000000000000" pitchFamily="2" charset="2"/>
              <a:buChar char="Ø"/>
            </a:pPr>
            <a:r>
              <a:rPr lang="en-US" sz="2400" dirty="0"/>
              <a:t>Effective teachers would  encourage students to use SALL and expose them to a wider range of learning opportunities.</a:t>
            </a:r>
          </a:p>
          <a:p>
            <a:pPr>
              <a:buFont typeface="Wingdings" panose="05000000000000000000" pitchFamily="2" charset="2"/>
              <a:buChar char="Ø"/>
            </a:pPr>
            <a:r>
              <a:rPr lang="en-US" sz="2400" dirty="0"/>
              <a:t>If SALL is seen to be effective more learners would want to make use of it.	(</a:t>
            </a:r>
            <a:r>
              <a:rPr lang="en-US" sz="2400" dirty="0" smtClean="0"/>
              <a:t>Gardner </a:t>
            </a:r>
            <a:r>
              <a:rPr lang="en-US" sz="2400" dirty="0"/>
              <a:t>&amp; Miller 1999 </a:t>
            </a:r>
            <a:r>
              <a:rPr lang="en-US" sz="2400" dirty="0" smtClean="0"/>
              <a:t>p.231)</a:t>
            </a:r>
            <a:endParaRPr lang="en-US" sz="2400" dirty="0"/>
          </a:p>
          <a:p>
            <a:endParaRPr lang="en-US" sz="2400" dirty="0"/>
          </a:p>
        </p:txBody>
      </p:sp>
    </p:spTree>
    <p:extLst>
      <p:ext uri="{BB962C8B-B14F-4D97-AF65-F5344CB8AC3E}">
        <p14:creationId xmlns:p14="http://schemas.microsoft.com/office/powerpoint/2010/main" val="8083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2763"/>
            <a:ext cx="8229600" cy="914400"/>
          </a:xfrm>
        </p:spPr>
        <p:txBody>
          <a:bodyPr/>
          <a:lstStyle>
            <a:extLst/>
          </a:lstStyle>
          <a:p>
            <a:r>
              <a:rPr lang="en-US" dirty="0" smtClean="0"/>
              <a:t>Research Strategy</a:t>
            </a:r>
            <a:endParaRPr lang="en-US" dirty="0"/>
          </a:p>
        </p:txBody>
      </p:sp>
      <p:sp>
        <p:nvSpPr>
          <p:cNvPr id="3" name="Rectangle 2"/>
          <p:cNvSpPr>
            <a:spLocks noGrp="1"/>
          </p:cNvSpPr>
          <p:nvPr>
            <p:ph sz="half" idx="1"/>
          </p:nvPr>
        </p:nvSpPr>
        <p:spPr>
          <a:xfrm>
            <a:off x="465138" y="1600200"/>
            <a:ext cx="4038600" cy="4525963"/>
          </a:xfrm>
        </p:spPr>
        <p:txBody>
          <a:bodyPr>
            <a:normAutofit/>
          </a:bodyPr>
          <a:lstStyle>
            <a:extLst/>
          </a:lstStyle>
          <a:p>
            <a:pPr marL="342900" indent="-342900">
              <a:buFont typeface="Arial" panose="020B0604020202020204" pitchFamily="34" charset="0"/>
              <a:buChar char="•"/>
            </a:pPr>
            <a:r>
              <a:rPr lang="en-US" sz="2400" dirty="0" smtClean="0"/>
              <a:t>The interpretive paradigm aligned with a qualitative approach because of its sociological elements best fits the study</a:t>
            </a:r>
          </a:p>
          <a:p>
            <a:pPr marL="342900" indent="-342900">
              <a:buFont typeface="Arial" panose="020B0604020202020204" pitchFamily="34" charset="0"/>
              <a:buChar char="•"/>
            </a:pPr>
            <a:r>
              <a:rPr lang="en-US" sz="2400" dirty="0"/>
              <a:t>C</a:t>
            </a:r>
            <a:r>
              <a:rPr lang="en-US" sz="2400" dirty="0" smtClean="0"/>
              <a:t>lose collaboration between the researcher and participant result in constructivism built upon </a:t>
            </a:r>
            <a:r>
              <a:rPr lang="en-US" sz="2400" dirty="0"/>
              <a:t>the </a:t>
            </a:r>
            <a:r>
              <a:rPr lang="en-US" sz="2400" dirty="0" smtClean="0"/>
              <a:t>social construction reality.</a:t>
            </a:r>
            <a:endParaRPr lang="en-US" sz="2400" dirty="0"/>
          </a:p>
        </p:txBody>
      </p:sp>
      <p:pic>
        <p:nvPicPr>
          <p:cNvPr id="5" name="j0314068.jpg"/>
          <p:cNvPicPr>
            <a:picLocks noGrp="1" noChangeAspect="1"/>
          </p:cNvPicPr>
          <p:nvPr>
            <p:ph sz="half" idx="2"/>
          </p:nvPr>
        </p:nvPicPr>
        <p:blipFill>
          <a:blip r:embed="rId3" cstate="print"/>
          <a:srcRect b="16004"/>
          <a:stretch>
            <a:fillRect/>
          </a:stretch>
        </p:blipFill>
        <p:spPr>
          <a:xfrm>
            <a:off x="4688304" y="3733800"/>
            <a:ext cx="2093495" cy="1371600"/>
          </a:xfrm>
          <a:prstGeom prst="rect">
            <a:avLst/>
          </a:prstGeom>
          <a:noFill/>
          <a:ln>
            <a:noFill/>
          </a:ln>
        </p:spPr>
      </p:pic>
      <p:pic>
        <p:nvPicPr>
          <p:cNvPr id="1025" name="Picture 1"/>
          <p:cNvPicPr>
            <a:picLocks noChangeAspect="1" noChangeArrowheads="1"/>
          </p:cNvPicPr>
          <p:nvPr/>
        </p:nvPicPr>
        <p:blipFill>
          <a:blip r:embed="rId4" cstate="print">
            <a:lum contrast="2000"/>
            <a:duotone>
              <a:schemeClr val="accent3">
                <a:shade val="45000"/>
                <a:satMod val="135000"/>
              </a:schemeClr>
              <a:srgbClr val="FFFFFF"/>
            </a:duotone>
          </a:blip>
          <a:srcRect/>
          <a:stretch>
            <a:fillRect/>
          </a:stretch>
        </p:blipFill>
        <p:spPr bwMode="auto">
          <a:xfrm>
            <a:off x="5715000" y="1676400"/>
            <a:ext cx="2209800" cy="1447800"/>
          </a:xfrm>
          <a:prstGeom prst="rect">
            <a:avLst/>
          </a:prstGeom>
        </p:spPr>
      </p:pic>
      <p:grpSp>
        <p:nvGrpSpPr>
          <p:cNvPr id="7" name="Group 6"/>
          <p:cNvGrpSpPr/>
          <p:nvPr/>
        </p:nvGrpSpPr>
        <p:grpSpPr>
          <a:xfrm>
            <a:off x="5486400" y="990600"/>
            <a:ext cx="2438400" cy="573240"/>
            <a:chOff x="241478" y="296420"/>
            <a:chExt cx="3577361" cy="649440"/>
          </a:xfrm>
        </p:grpSpPr>
        <p:sp>
          <p:nvSpPr>
            <p:cNvPr id="8" name="Rounded Rectangle 7"/>
            <p:cNvSpPr/>
            <p:nvPr/>
          </p:nvSpPr>
          <p:spPr>
            <a:xfrm>
              <a:off x="241478" y="296420"/>
              <a:ext cx="3577361" cy="649440"/>
            </a:xfrm>
            <a:prstGeom prst="roundRect">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9" name="Rounded Rectangle 4"/>
            <p:cNvSpPr/>
            <p:nvPr/>
          </p:nvSpPr>
          <p:spPr>
            <a:xfrm>
              <a:off x="273181" y="328123"/>
              <a:ext cx="3513955" cy="5860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l" defTabSz="977900">
                <a:lnSpc>
                  <a:spcPct val="90000"/>
                </a:lnSpc>
                <a:spcBef>
                  <a:spcPct val="0"/>
                </a:spcBef>
                <a:spcAft>
                  <a:spcPct val="35000"/>
                </a:spcAft>
              </a:pPr>
              <a:r>
                <a:rPr lang="en-US" sz="2200" dirty="0" smtClean="0"/>
                <a:t>TRIANGULATION</a:t>
              </a:r>
              <a:endParaRPr lang="en-US" sz="2200" kern="1200" dirty="0"/>
            </a:p>
          </p:txBody>
        </p:sp>
      </p:grpSp>
      <p:sp>
        <p:nvSpPr>
          <p:cNvPr id="12" name="Rounded Rectangle 11"/>
          <p:cNvSpPr/>
          <p:nvPr/>
        </p:nvSpPr>
        <p:spPr>
          <a:xfrm>
            <a:off x="5497123" y="3004457"/>
            <a:ext cx="2873991" cy="762000"/>
          </a:xfrm>
          <a:prstGeom prst="round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pPr algn="ctr"/>
            <a:r>
              <a:rPr lang="en-US" dirty="0" smtClean="0"/>
              <a:t>MANAGEMENT REPORTS &amp; INTERVIEW</a:t>
            </a:r>
            <a:endParaRPr lang="en-US" dirty="0"/>
          </a:p>
        </p:txBody>
      </p:sp>
      <p:pic>
        <p:nvPicPr>
          <p:cNvPr id="14" name="j0314068.jpg"/>
          <p:cNvPicPr>
            <a:picLocks noChangeAspect="1"/>
          </p:cNvPicPr>
          <p:nvPr/>
        </p:nvPicPr>
        <p:blipFill>
          <a:blip r:embed="rId3" cstate="print"/>
          <a:srcRect b="16004"/>
          <a:stretch>
            <a:fillRect/>
          </a:stretch>
        </p:blipFill>
        <p:spPr>
          <a:xfrm>
            <a:off x="6934200" y="3810000"/>
            <a:ext cx="2093495" cy="1371600"/>
          </a:xfrm>
          <a:prstGeom prst="rect">
            <a:avLst/>
          </a:prstGeom>
          <a:noFill/>
          <a:ln>
            <a:noFill/>
          </a:ln>
        </p:spPr>
      </p:pic>
      <p:sp>
        <p:nvSpPr>
          <p:cNvPr id="15" name="Rounded Rectangle 14"/>
          <p:cNvSpPr/>
          <p:nvPr/>
        </p:nvSpPr>
        <p:spPr>
          <a:xfrm>
            <a:off x="7162800" y="5257800"/>
            <a:ext cx="1752600" cy="990600"/>
          </a:xfrm>
          <a:prstGeom prst="round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pPr algn="ctr"/>
            <a:r>
              <a:rPr lang="en-US" dirty="0" smtClean="0"/>
              <a:t>TEACHERS’</a:t>
            </a:r>
          </a:p>
          <a:p>
            <a:pPr algn="ctr"/>
            <a:r>
              <a:rPr lang="en-US" dirty="0" smtClean="0"/>
              <a:t>FOCUS GROUP</a:t>
            </a:r>
            <a:endParaRPr lang="en-US" dirty="0"/>
          </a:p>
        </p:txBody>
      </p:sp>
      <p:sp>
        <p:nvSpPr>
          <p:cNvPr id="16" name="Rounded Rectangle 15"/>
          <p:cNvSpPr/>
          <p:nvPr/>
        </p:nvSpPr>
        <p:spPr>
          <a:xfrm>
            <a:off x="4800600" y="5257800"/>
            <a:ext cx="2057400" cy="990600"/>
          </a:xfrm>
          <a:prstGeom prst="round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r>
              <a:rPr lang="en-US" dirty="0" smtClean="0"/>
              <a:t>STUDENTS’ QUESTIONNAIRE</a:t>
            </a:r>
          </a:p>
          <a:p>
            <a:r>
              <a:rPr lang="en-US" dirty="0" smtClean="0"/>
              <a:t>INTERVIEW</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Theoretical Framework </a:t>
            </a:r>
            <a:endParaRPr lang="en-US" dirty="0"/>
          </a:p>
        </p:txBody>
      </p:sp>
      <p:sp>
        <p:nvSpPr>
          <p:cNvPr id="3" name="Rectangle 2"/>
          <p:cNvSpPr>
            <a:spLocks noGrp="1"/>
          </p:cNvSpPr>
          <p:nvPr>
            <p:ph sz="half" idx="1"/>
          </p:nvPr>
        </p:nvSpPr>
        <p:spPr>
          <a:xfrm>
            <a:off x="464344" y="1295400"/>
            <a:ext cx="4183856" cy="5181600"/>
          </a:xfrm>
        </p:spPr>
        <p:txBody>
          <a:bodyPr>
            <a:normAutofit/>
          </a:bodyPr>
          <a:lstStyle>
            <a:extLst/>
          </a:lstStyle>
          <a:p>
            <a:r>
              <a:rPr lang="en-US" dirty="0" smtClean="0"/>
              <a:t>Morrison (2011) A Framework for the “Evaluation of Self-access Language Learning Centre” would be adapted. </a:t>
            </a:r>
          </a:p>
          <a:p>
            <a:r>
              <a:rPr lang="en-US" dirty="0" smtClean="0"/>
              <a:t>Two reasons an informed framework for the evaluation of SACs is needed</a:t>
            </a:r>
          </a:p>
          <a:p>
            <a:pPr marL="457200" indent="-457200">
              <a:buAutoNum type="arabicParenR"/>
            </a:pPr>
            <a:r>
              <a:rPr lang="en-US" dirty="0" smtClean="0"/>
              <a:t>Central to the development of SALL as much literature mentions SACs and its future development.  </a:t>
            </a:r>
          </a:p>
          <a:p>
            <a:pPr marL="457200" indent="-457200">
              <a:buAutoNum type="arabicParenR"/>
            </a:pPr>
            <a:r>
              <a:rPr lang="en-US" dirty="0" smtClean="0"/>
              <a:t>Funding bodies often require demonstrable accountability from a more summative perspective rather than simple checks and balances from a budget-focused accounting. </a:t>
            </a:r>
            <a:endParaRPr lang="en-US" dirty="0"/>
          </a:p>
        </p:txBody>
      </p:sp>
      <p:graphicFrame>
        <p:nvGraphicFramePr>
          <p:cNvPr id="5" name="Content Placeholder 4"/>
          <p:cNvGraphicFramePr>
            <a:graphicFrameLocks noGrp="1"/>
          </p:cNvGraphicFramePr>
          <p:nvPr>
            <p:ph sz="half" idx="2"/>
          </p:nvPr>
        </p:nvGraphicFramePr>
        <p:xfrm>
          <a:off x="4724400" y="1447800"/>
          <a:ext cx="4267200" cy="4678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http://sisaljournal.files.wordpress.com/2011/12/morrison2.jpg?w=500&amp;h=566">
            <a:hlinkClick r:id="rId8"/>
          </p:cNvPr>
          <p:cNvPicPr/>
          <p:nvPr/>
        </p:nvPicPr>
        <p:blipFill>
          <a:blip r:embed="rId9" cstate="print"/>
          <a:srcRect/>
          <a:stretch>
            <a:fillRect/>
          </a:stretch>
        </p:blipFill>
        <p:spPr bwMode="auto">
          <a:xfrm>
            <a:off x="4419600" y="1295400"/>
            <a:ext cx="4581886" cy="5188240"/>
          </a:xfrm>
          <a:prstGeom prst="rect">
            <a:avLst/>
          </a:prstGeom>
          <a:noFill/>
          <a:ln w="9525">
            <a:solidFill>
              <a:srgbClr val="C00000"/>
            </a:solidFill>
            <a:miter lim="800000"/>
            <a:headEnd/>
            <a:tailEnd/>
          </a:ln>
        </p:spPr>
      </p:pic>
      <p:sp>
        <p:nvSpPr>
          <p:cNvPr id="4" name="Oval 3"/>
          <p:cNvSpPr/>
          <p:nvPr/>
        </p:nvSpPr>
        <p:spPr>
          <a:xfrm>
            <a:off x="5867400" y="3243943"/>
            <a:ext cx="10668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85800"/>
            <a:ext cx="7772400" cy="5791200"/>
          </a:xfrm>
          <a:prstGeom prst="rect">
            <a:avLst/>
          </a:prstGeom>
          <a:noFill/>
          <a:ln>
            <a:noFill/>
          </a:ln>
        </p:spPr>
      </p:pic>
    </p:spTree>
    <p:extLst>
      <p:ext uri="{BB962C8B-B14F-4D97-AF65-F5344CB8AC3E}">
        <p14:creationId xmlns:p14="http://schemas.microsoft.com/office/powerpoint/2010/main" val="382943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2203</Words>
  <Application>Microsoft Office PowerPoint</Application>
  <PresentationFormat>On-screen Show (4:3)</PresentationFormat>
  <Paragraphs>579</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IntroducingPowerPoint2007</vt:lpstr>
      <vt:lpstr> A cASE STUDY: EVALUATING A SELF-ACCESS CENTRE’s EFFECTIVENESS  AND Efficiency     </vt:lpstr>
      <vt:lpstr>PowerPoint Presentation</vt:lpstr>
      <vt:lpstr>PowerPoint Presentation</vt:lpstr>
      <vt:lpstr>Problem of Practice</vt:lpstr>
      <vt:lpstr>Research Question</vt:lpstr>
      <vt:lpstr>PowerPoint Presentation</vt:lpstr>
      <vt:lpstr>Research Strategy</vt:lpstr>
      <vt:lpstr>Theoretical Framework </vt:lpstr>
      <vt:lpstr>PowerPoint Presentation</vt:lpstr>
      <vt:lpstr>PowerPoint Presentation</vt:lpstr>
      <vt:lpstr>PowerPoint Presentation</vt:lpstr>
      <vt:lpstr>PowerPoint Presentation</vt:lpstr>
      <vt:lpstr>  Research Design –  Site and Participants   </vt:lpstr>
      <vt:lpstr>The Centre for Applied English Studies  </vt:lpstr>
      <vt:lpstr>Research Design – Site and participants</vt:lpstr>
      <vt:lpstr>PowerPoint Presentation</vt:lpstr>
      <vt:lpstr>Research Design  - Data Analysis</vt:lpstr>
      <vt:lpstr>Research Design - Trustworthiness</vt:lpstr>
      <vt:lpstr>PowerPoint Presentation</vt:lpstr>
      <vt:lpstr>Data collection</vt:lpstr>
      <vt:lpstr>PowerPoint Presentation</vt:lpstr>
      <vt:lpstr>PowerPoint Presentation</vt:lpstr>
      <vt:lpstr> Tutors Focus Group </vt:lpstr>
      <vt:lpstr>8 Undergraduate    5 Taught Postgraduate  2 Research Postgraduate = 15</vt:lpstr>
      <vt:lpstr>PowerPoint Presentation</vt:lpstr>
      <vt:lpstr>Students’ perspective - Success</vt:lpstr>
      <vt:lpstr>PowerPoint Presentation</vt:lpstr>
      <vt:lpstr>PowerPoint Presentation</vt:lpstr>
      <vt:lpstr>Tutors’ perspective</vt:lpstr>
      <vt:lpstr>PowerPoint Presentation</vt:lpstr>
      <vt:lpstr>PowerPoint Presentation</vt:lpstr>
      <vt:lpstr>Students’ perspective – both sides (user &amp; peer tutor s14)</vt:lpstr>
      <vt:lpstr>Virtual English </vt:lpstr>
      <vt:lpstr>PowerPoint Presentation</vt:lpstr>
      <vt:lpstr>Motivating factors for students use SAC services or resources</vt:lpstr>
      <vt:lpstr>Administrators’ Perspective</vt:lpstr>
      <vt:lpstr>Decision making  Theory for Effective Policy &amp; Practice </vt:lpstr>
      <vt:lpstr>PowerPoint Presentation</vt:lpstr>
      <vt:lpstr>PowerPoint Presentation</vt:lpstr>
      <vt:lpstr>Implications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2013-03-21T14:01:10Z</dcterms:created>
  <dcterms:modified xsi:type="dcterms:W3CDTF">2014-06-18T03:39:19Z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